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73" r:id="rId4"/>
    <p:sldId id="276" r:id="rId5"/>
    <p:sldId id="279" r:id="rId6"/>
    <p:sldId id="282" r:id="rId7"/>
    <p:sldId id="283" r:id="rId8"/>
    <p:sldId id="284" r:id="rId9"/>
    <p:sldId id="287" r:id="rId10"/>
    <p:sldId id="288" r:id="rId11"/>
    <p:sldId id="290" r:id="rId12"/>
    <p:sldId id="291" r:id="rId1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0E0E0"/>
    <a:srgbClr val="EEEEEE"/>
    <a:srgbClr val="D7D7D7"/>
    <a:srgbClr val="F0F0F0"/>
    <a:srgbClr val="D54B4B"/>
    <a:srgbClr val="C45E5C"/>
    <a:srgbClr val="BE4D4A"/>
    <a:srgbClr val="BB4643"/>
    <a:srgbClr val="A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88206" autoAdjust="0"/>
  </p:normalViewPr>
  <p:slideViewPr>
    <p:cSldViewPr>
      <p:cViewPr>
        <p:scale>
          <a:sx n="90" d="100"/>
          <a:sy n="90" d="100"/>
        </p:scale>
        <p:origin x="-78" y="-1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2F3DF-7861-4820-856A-76FC4301DA89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44FD5-E216-438F-B0CA-5F7DEEBCB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22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4466" y="1374251"/>
            <a:ext cx="4208780" cy="1223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E3000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E47"/>
                </a:solidFill>
                <a:latin typeface="Calibri"/>
                <a:cs typeface="Calibri"/>
              </a:defRPr>
            </a:lvl1pPr>
          </a:lstStyle>
          <a:p>
            <a:pPr marL="13017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90" dirty="0"/>
              <a:pPr marL="130175">
                <a:lnSpc>
                  <a:spcPct val="100000"/>
                </a:lnSpc>
                <a:spcBef>
                  <a:spcPts val="60"/>
                </a:spcBef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3000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E47"/>
                </a:solidFill>
                <a:latin typeface="Calibri"/>
                <a:cs typeface="Calibri"/>
              </a:defRPr>
            </a:lvl1pPr>
          </a:lstStyle>
          <a:p>
            <a:pPr marL="13017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90" dirty="0"/>
              <a:pPr marL="130175">
                <a:lnSpc>
                  <a:spcPct val="100000"/>
                </a:lnSpc>
                <a:spcBef>
                  <a:spcPts val="60"/>
                </a:spcBef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3000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2355" y="1638019"/>
            <a:ext cx="4543425" cy="500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373E4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53324" y="1638674"/>
            <a:ext cx="4570095" cy="5005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373E4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E47"/>
                </a:solidFill>
                <a:latin typeface="Calibri"/>
                <a:cs typeface="Calibri"/>
              </a:defRPr>
            </a:lvl1pPr>
          </a:lstStyle>
          <a:p>
            <a:pPr marL="13017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90" dirty="0"/>
              <a:pPr marL="130175">
                <a:lnSpc>
                  <a:spcPct val="100000"/>
                </a:lnSpc>
                <a:spcBef>
                  <a:spcPts val="60"/>
                </a:spcBef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56799" y="2016010"/>
            <a:ext cx="0" cy="1125220"/>
          </a:xfrm>
          <a:custGeom>
            <a:avLst/>
            <a:gdLst/>
            <a:ahLst/>
            <a:cxnLst/>
            <a:rect l="l" t="t" r="r" b="b"/>
            <a:pathLst>
              <a:path h="1125220">
                <a:moveTo>
                  <a:pt x="0" y="1124597"/>
                </a:moveTo>
                <a:lnTo>
                  <a:pt x="0" y="0"/>
                </a:lnTo>
              </a:path>
            </a:pathLst>
          </a:custGeom>
          <a:ln w="50800">
            <a:solidFill>
              <a:srgbClr val="373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3000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E47"/>
                </a:solidFill>
                <a:latin typeface="Calibri"/>
                <a:cs typeface="Calibri"/>
              </a:defRPr>
            </a:lvl1pPr>
          </a:lstStyle>
          <a:p>
            <a:pPr marL="13017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90" dirty="0"/>
              <a:pPr marL="130175">
                <a:lnSpc>
                  <a:spcPct val="100000"/>
                </a:lnSpc>
                <a:spcBef>
                  <a:spcPts val="60"/>
                </a:spcBef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373E47"/>
                </a:solidFill>
                <a:latin typeface="Calibri"/>
                <a:cs typeface="Calibri"/>
              </a:defRPr>
            </a:lvl1pPr>
          </a:lstStyle>
          <a:p>
            <a:pPr marL="13017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90" dirty="0"/>
              <a:pPr marL="130175">
                <a:lnSpc>
                  <a:spcPct val="100000"/>
                </a:lnSpc>
                <a:spcBef>
                  <a:spcPts val="60"/>
                </a:spcBef>
              </a:pPr>
              <a:t>‹#›</a:t>
            </a:fld>
            <a:endParaRPr spc="9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697547"/>
            <a:ext cx="79800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3000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099" y="1454844"/>
            <a:ext cx="9287200" cy="528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53004" y="6881303"/>
            <a:ext cx="26987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373E47"/>
                </a:solidFill>
                <a:latin typeface="Calibri"/>
                <a:cs typeface="Calibri"/>
              </a:defRPr>
            </a:lvl1pPr>
          </a:lstStyle>
          <a:p>
            <a:pPr marL="13017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90" dirty="0"/>
              <a:pPr marL="130175">
                <a:lnSpc>
                  <a:spcPct val="100000"/>
                </a:lnSpc>
                <a:spcBef>
                  <a:spcPts val="60"/>
                </a:spcBef>
              </a:pPr>
              <a:t>‹#›</a:t>
            </a:fld>
            <a:endParaRPr spc="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4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37" Type="http://schemas.openxmlformats.org/officeDocument/2006/relationships/image" Target="../media/image110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36" Type="http://schemas.openxmlformats.org/officeDocument/2006/relationships/image" Target="../media/image109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74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913520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315" dirty="0" smtClean="0"/>
              <a:t>П</a:t>
            </a:r>
            <a:r>
              <a:rPr spc="315" dirty="0" err="1" smtClean="0"/>
              <a:t>омещения</a:t>
            </a:r>
            <a:r>
              <a:rPr spc="105" dirty="0" smtClean="0"/>
              <a:t> </a:t>
            </a:r>
            <a:r>
              <a:rPr spc="330" dirty="0" err="1" smtClean="0"/>
              <a:t>центр</a:t>
            </a:r>
            <a:r>
              <a:rPr lang="ru-RU" spc="330" dirty="0" smtClean="0"/>
              <a:t>а</a:t>
            </a:r>
            <a:r>
              <a:rPr spc="105" dirty="0" smtClean="0"/>
              <a:t> </a:t>
            </a:r>
            <a:r>
              <a:rPr lang="ru-RU" spc="200" dirty="0" smtClean="0"/>
              <a:t>«Точка</a:t>
            </a:r>
            <a:r>
              <a:rPr lang="ru-RU" spc="85" dirty="0" smtClean="0"/>
              <a:t> </a:t>
            </a:r>
            <a:r>
              <a:rPr lang="ru-RU" spc="250" dirty="0" smtClean="0"/>
              <a:t>Роста»</a:t>
            </a:r>
            <a:r>
              <a:rPr lang="ru-RU" dirty="0" smtClean="0"/>
              <a:t/>
            </a:r>
            <a:br>
              <a:rPr lang="ru-RU" dirty="0" smtClean="0"/>
            </a:br>
            <a:endParaRPr spc="295" dirty="0"/>
          </a:p>
        </p:txBody>
      </p:sp>
      <p:sp>
        <p:nvSpPr>
          <p:cNvPr id="3" name="object 3"/>
          <p:cNvSpPr txBox="1"/>
          <p:nvPr/>
        </p:nvSpPr>
        <p:spPr>
          <a:xfrm>
            <a:off x="2578559" y="2342330"/>
            <a:ext cx="3517265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6975" b="1" spc="-802" baseline="-23894" dirty="0">
                <a:solidFill>
                  <a:srgbClr val="E3000B"/>
                </a:solidFill>
                <a:latin typeface="Calibri"/>
                <a:cs typeface="Calibri"/>
              </a:rPr>
              <a:t>1</a:t>
            </a:r>
            <a:r>
              <a:rPr sz="6975" b="1" spc="-15" baseline="-23894" dirty="0">
                <a:solidFill>
                  <a:srgbClr val="E3000B"/>
                </a:solidFill>
                <a:latin typeface="Calibri"/>
                <a:cs typeface="Calibri"/>
              </a:rPr>
              <a:t> </a:t>
            </a:r>
            <a:r>
              <a:rPr sz="1800" spc="120" dirty="0" err="1">
                <a:solidFill>
                  <a:srgbClr val="373E47"/>
                </a:solidFill>
                <a:latin typeface="Century Gothic"/>
                <a:cs typeface="Century Gothic"/>
              </a:rPr>
              <a:t>Ф</a:t>
            </a:r>
            <a:r>
              <a:rPr sz="1800" spc="65" dirty="0" err="1">
                <a:solidFill>
                  <a:srgbClr val="373E47"/>
                </a:solidFill>
                <a:latin typeface="Century Gothic"/>
                <a:cs typeface="Century Gothic"/>
              </a:rPr>
              <a:t>и</a:t>
            </a:r>
            <a:r>
              <a:rPr sz="1800" spc="85" dirty="0" err="1">
                <a:solidFill>
                  <a:srgbClr val="373E47"/>
                </a:solidFill>
                <a:latin typeface="Century Gothic"/>
                <a:cs typeface="Century Gothic"/>
              </a:rPr>
              <a:t>зичес</a:t>
            </a:r>
            <a:r>
              <a:rPr sz="1800" spc="55" dirty="0" err="1">
                <a:solidFill>
                  <a:srgbClr val="373E47"/>
                </a:solidFill>
                <a:latin typeface="Century Gothic"/>
                <a:cs typeface="Century Gothic"/>
              </a:rPr>
              <a:t>кая</a:t>
            </a:r>
            <a:r>
              <a:rPr sz="1800" spc="-30" dirty="0">
                <a:solidFill>
                  <a:srgbClr val="373E47"/>
                </a:solidFill>
                <a:latin typeface="Century Gothic"/>
                <a:cs typeface="Century Gothic"/>
              </a:rPr>
              <a:t> </a:t>
            </a:r>
            <a:r>
              <a:rPr sz="1800" spc="-20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лабо</a:t>
            </a:r>
            <a:r>
              <a:rPr sz="1800" spc="-30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р</a:t>
            </a:r>
            <a:r>
              <a:rPr sz="1800" spc="-1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а</a:t>
            </a:r>
            <a:r>
              <a:rPr sz="1800" spc="-5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т</a:t>
            </a:r>
            <a:r>
              <a:rPr sz="1800" spc="9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ория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0" y="1647825"/>
            <a:ext cx="9220200" cy="746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0" marR="5080">
              <a:lnSpc>
                <a:spcPct val="105600"/>
              </a:lnSpc>
              <a:spcBef>
                <a:spcPts val="2350"/>
              </a:spcBef>
            </a:pPr>
            <a:r>
              <a:rPr sz="1500" b="1" dirty="0" err="1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Проще</a:t>
            </a:r>
            <a:r>
              <a:rPr sz="1500" b="1" dirty="0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1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всего оснастить  лаборатории на базе уже  существующих кабинетов:</a:t>
            </a:r>
            <a:endParaRPr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0071" y="3645187"/>
            <a:ext cx="147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373E47"/>
                </a:solidFill>
                <a:latin typeface="Century Gothic"/>
                <a:cs typeface="Century Gothic"/>
              </a:rPr>
              <a:t>Химическая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7508" y="3536330"/>
            <a:ext cx="249301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50" b="1" spc="390" dirty="0" smtClean="0">
                <a:solidFill>
                  <a:srgbClr val="E3000B"/>
                </a:solidFill>
                <a:latin typeface="Calibri"/>
                <a:cs typeface="Calibri"/>
              </a:rPr>
              <a:t>2</a:t>
            </a:r>
            <a:r>
              <a:rPr sz="4650" b="1" spc="-395" dirty="0" smtClean="0">
                <a:solidFill>
                  <a:srgbClr val="E3000B"/>
                </a:solidFill>
                <a:latin typeface="Calibri"/>
                <a:cs typeface="Calibri"/>
              </a:rPr>
              <a:t> </a:t>
            </a:r>
            <a:r>
              <a:rPr sz="1800" spc="125" dirty="0" smtClean="0">
                <a:solidFill>
                  <a:srgbClr val="373E47"/>
                </a:solidFill>
                <a:latin typeface="Century Gothic"/>
                <a:cs typeface="Century Gothic"/>
              </a:rPr>
              <a:t>и</a:t>
            </a:r>
            <a:r>
              <a:rPr sz="1800" spc="-30" dirty="0" smtClean="0">
                <a:solidFill>
                  <a:srgbClr val="373E47"/>
                </a:solidFill>
                <a:latin typeface="Century Gothic"/>
                <a:cs typeface="Century Gothic"/>
              </a:rPr>
              <a:t> </a:t>
            </a:r>
            <a:r>
              <a:rPr sz="1800" spc="2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би</a:t>
            </a:r>
            <a:r>
              <a:rPr sz="1800" spc="1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о</a:t>
            </a:r>
            <a:r>
              <a:rPr sz="1800" spc="7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логичес</a:t>
            </a:r>
            <a:r>
              <a:rPr sz="1800" spc="50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к</a:t>
            </a:r>
            <a:r>
              <a:rPr sz="1800" spc="5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ая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0071" y="4121237"/>
            <a:ext cx="1608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лабо</a:t>
            </a:r>
            <a:r>
              <a:rPr sz="1800" spc="-30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р</a:t>
            </a:r>
            <a:r>
              <a:rPr sz="1800" spc="-1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а</a:t>
            </a:r>
            <a:r>
              <a:rPr sz="1800" spc="-5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т</a:t>
            </a:r>
            <a:r>
              <a:rPr sz="1800" spc="55" dirty="0" err="1" smtClean="0">
                <a:solidFill>
                  <a:srgbClr val="373E47"/>
                </a:solidFill>
                <a:latin typeface="Century Gothic"/>
                <a:cs typeface="Century Gothic"/>
              </a:rPr>
              <a:t>ории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0151" y="4839187"/>
            <a:ext cx="20694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373E47"/>
                </a:solidFill>
                <a:latin typeface="Century Gothic"/>
                <a:cs typeface="Century Gothic"/>
              </a:rPr>
              <a:t>Т</a:t>
            </a:r>
            <a:r>
              <a:rPr sz="1800" spc="-90" dirty="0">
                <a:solidFill>
                  <a:srgbClr val="373E47"/>
                </a:solidFill>
                <a:latin typeface="Century Gothic"/>
                <a:cs typeface="Century Gothic"/>
              </a:rPr>
              <a:t>е</a:t>
            </a:r>
            <a:r>
              <a:rPr sz="1800" spc="55" dirty="0">
                <a:solidFill>
                  <a:srgbClr val="373E47"/>
                </a:solidFill>
                <a:latin typeface="Century Gothic"/>
                <a:cs typeface="Century Gothic"/>
              </a:rPr>
              <a:t>хн</a:t>
            </a:r>
            <a:r>
              <a:rPr sz="1800" spc="60" dirty="0">
                <a:solidFill>
                  <a:srgbClr val="373E47"/>
                </a:solidFill>
                <a:latin typeface="Century Gothic"/>
                <a:cs typeface="Century Gothic"/>
              </a:rPr>
              <a:t>о</a:t>
            </a:r>
            <a:r>
              <a:rPr sz="1800" spc="75" dirty="0">
                <a:solidFill>
                  <a:srgbClr val="373E47"/>
                </a:solidFill>
                <a:latin typeface="Century Gothic"/>
                <a:cs typeface="Century Gothic"/>
              </a:rPr>
              <a:t>логичес</a:t>
            </a:r>
            <a:r>
              <a:rPr sz="1800" spc="50" dirty="0">
                <a:solidFill>
                  <a:srgbClr val="373E47"/>
                </a:solidFill>
                <a:latin typeface="Century Gothic"/>
                <a:cs typeface="Century Gothic"/>
              </a:rPr>
              <a:t>к</a:t>
            </a:r>
            <a:r>
              <a:rPr sz="1800" spc="55" dirty="0">
                <a:solidFill>
                  <a:srgbClr val="373E47"/>
                </a:solidFill>
                <a:latin typeface="Century Gothic"/>
                <a:cs typeface="Century Gothic"/>
              </a:rPr>
              <a:t>ая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8691" y="4730331"/>
            <a:ext cx="2021205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50" b="1" spc="400" dirty="0">
                <a:solidFill>
                  <a:srgbClr val="E3000B"/>
                </a:solidFill>
                <a:latin typeface="Calibri"/>
                <a:cs typeface="Calibri"/>
              </a:rPr>
              <a:t>3</a:t>
            </a:r>
            <a:r>
              <a:rPr sz="4650" b="1" spc="-415" dirty="0">
                <a:solidFill>
                  <a:srgbClr val="E3000B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373E47"/>
                </a:solidFill>
                <a:latin typeface="Century Gothic"/>
                <a:cs typeface="Century Gothic"/>
              </a:rPr>
              <a:t>лабо</a:t>
            </a:r>
            <a:r>
              <a:rPr sz="1800" spc="-30" dirty="0">
                <a:solidFill>
                  <a:srgbClr val="373E47"/>
                </a:solidFill>
                <a:latin typeface="Century Gothic"/>
                <a:cs typeface="Century Gothic"/>
              </a:rPr>
              <a:t>р</a:t>
            </a:r>
            <a:r>
              <a:rPr sz="1800" spc="-15" dirty="0">
                <a:solidFill>
                  <a:srgbClr val="373E47"/>
                </a:solidFill>
                <a:latin typeface="Century Gothic"/>
                <a:cs typeface="Century Gothic"/>
              </a:rPr>
              <a:t>а</a:t>
            </a:r>
            <a:r>
              <a:rPr sz="1800" spc="-55" dirty="0">
                <a:solidFill>
                  <a:srgbClr val="373E47"/>
                </a:solidFill>
                <a:latin typeface="Century Gothic"/>
                <a:cs typeface="Century Gothic"/>
              </a:rPr>
              <a:t>т</a:t>
            </a:r>
            <a:r>
              <a:rPr sz="1800" spc="95" dirty="0">
                <a:solidFill>
                  <a:srgbClr val="373E47"/>
                </a:solidFill>
                <a:latin typeface="Century Gothic"/>
                <a:cs typeface="Century Gothic"/>
              </a:rPr>
              <a:t>ория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4364" y="5451955"/>
            <a:ext cx="1884680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6975" b="1" spc="1275" baseline="-23894" dirty="0">
                <a:solidFill>
                  <a:srgbClr val="E3000B"/>
                </a:solidFill>
                <a:latin typeface="Calibri"/>
                <a:cs typeface="Calibri"/>
              </a:rPr>
              <a:t>4</a:t>
            </a:r>
            <a:r>
              <a:rPr sz="6975" b="1" spc="-780" baseline="-23894" dirty="0">
                <a:solidFill>
                  <a:srgbClr val="E3000B"/>
                </a:solidFill>
                <a:latin typeface="Calibri"/>
                <a:cs typeface="Calibri"/>
              </a:rPr>
              <a:t> </a:t>
            </a:r>
            <a:r>
              <a:rPr sz="1800" spc="185" dirty="0">
                <a:solidFill>
                  <a:srgbClr val="373E47"/>
                </a:solidFill>
                <a:latin typeface="Century Gothic"/>
                <a:cs typeface="Century Gothic"/>
              </a:rPr>
              <a:t>Р</a:t>
            </a:r>
            <a:r>
              <a:rPr sz="1800" spc="5" dirty="0">
                <a:solidFill>
                  <a:srgbClr val="373E47"/>
                </a:solidFill>
                <a:latin typeface="Century Gothic"/>
                <a:cs typeface="Century Gothic"/>
              </a:rPr>
              <a:t>екр</a:t>
            </a:r>
            <a:r>
              <a:rPr sz="1800" spc="-25" dirty="0">
                <a:solidFill>
                  <a:srgbClr val="373E47"/>
                </a:solidFill>
                <a:latin typeface="Century Gothic"/>
                <a:cs typeface="Century Gothic"/>
              </a:rPr>
              <a:t>е</a:t>
            </a:r>
            <a:r>
              <a:rPr sz="1800" spc="30" dirty="0">
                <a:solidFill>
                  <a:srgbClr val="373E47"/>
                </a:solidFill>
                <a:latin typeface="Century Gothic"/>
                <a:cs typeface="Century Gothic"/>
              </a:rPr>
              <a:t>ации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9700" y="2707219"/>
            <a:ext cx="142240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кабинет</a:t>
            </a:r>
            <a:r>
              <a:rPr sz="1300" spc="-8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2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физики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9700" y="3640860"/>
            <a:ext cx="2954655" cy="804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кабинет</a:t>
            </a:r>
            <a:r>
              <a:rPr sz="1300" spc="-4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3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химии/биологии</a:t>
            </a:r>
            <a:endParaRPr sz="1300" dirty="0"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6100"/>
              </a:lnSpc>
              <a:spcBef>
                <a:spcPts val="810"/>
              </a:spcBef>
            </a:pPr>
            <a:r>
              <a:rPr lang="ru-RU" sz="100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sz="1000" dirty="0" err="1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асто</a:t>
            </a:r>
            <a:r>
              <a:rPr sz="1000" dirty="0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эти предметы изучаются в одном  кабинете, но возможен также вариант  организации нескольких лабораторий</a:t>
            </a:r>
            <a:endParaRPr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4172" y="4862336"/>
            <a:ext cx="2670175" cy="4273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1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кабинет/кабинеты</a:t>
            </a:r>
            <a:r>
              <a:rPr sz="1300" spc="-3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4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технологии, </a:t>
            </a:r>
            <a:r>
              <a:rPr sz="1300" spc="-34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-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информатики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9700" y="5838261"/>
            <a:ext cx="3282315" cy="8337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spc="-2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sz="1300" spc="-1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базе </a:t>
            </a:r>
            <a:r>
              <a:rPr sz="1300" spc="-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уже </a:t>
            </a:r>
            <a:r>
              <a:rPr sz="1300" spc="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существующих </a:t>
            </a:r>
            <a:r>
              <a:rPr sz="1300" spc="7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зон </a:t>
            </a:r>
            <a:r>
              <a:rPr sz="1300" spc="7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отдыха, </a:t>
            </a:r>
            <a:r>
              <a:rPr sz="1300" spc="3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библиотеки, актового </a:t>
            </a:r>
            <a:r>
              <a:rPr sz="1300" spc="-2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зала, </a:t>
            </a:r>
            <a:r>
              <a:rPr sz="1300" spc="-1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-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холла,</a:t>
            </a:r>
            <a:r>
              <a:rPr sz="1300" spc="-3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4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подходящих</a:t>
            </a:r>
            <a:r>
              <a:rPr sz="1300" spc="-3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1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частей</a:t>
            </a:r>
            <a:r>
              <a:rPr sz="1300" spc="-3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4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проходных </a:t>
            </a:r>
            <a:r>
              <a:rPr sz="1300" spc="-34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300" spc="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помещений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20796" y="2638380"/>
            <a:ext cx="7351395" cy="0"/>
          </a:xfrm>
          <a:custGeom>
            <a:avLst/>
            <a:gdLst/>
            <a:ahLst/>
            <a:cxnLst/>
            <a:rect l="l" t="t" r="r" b="b"/>
            <a:pathLst>
              <a:path w="7351395">
                <a:moveTo>
                  <a:pt x="73512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F8E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0796" y="3604030"/>
            <a:ext cx="7351395" cy="0"/>
          </a:xfrm>
          <a:custGeom>
            <a:avLst/>
            <a:gdLst/>
            <a:ahLst/>
            <a:cxnLst/>
            <a:rect l="l" t="t" r="r" b="b"/>
            <a:pathLst>
              <a:path w="7351395">
                <a:moveTo>
                  <a:pt x="73512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F8E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0796" y="4769429"/>
            <a:ext cx="7351395" cy="0"/>
          </a:xfrm>
          <a:custGeom>
            <a:avLst/>
            <a:gdLst/>
            <a:ahLst/>
            <a:cxnLst/>
            <a:rect l="l" t="t" r="r" b="b"/>
            <a:pathLst>
              <a:path w="7351395">
                <a:moveTo>
                  <a:pt x="73512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F8E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0796" y="5746905"/>
            <a:ext cx="7351395" cy="0"/>
          </a:xfrm>
          <a:custGeom>
            <a:avLst/>
            <a:gdLst/>
            <a:ahLst/>
            <a:cxnLst/>
            <a:rect l="l" t="t" r="r" b="b"/>
            <a:pathLst>
              <a:path w="7351395">
                <a:moveTo>
                  <a:pt x="735120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8F8E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204" dirty="0"/>
              <a:pPr marL="114935">
                <a:lnSpc>
                  <a:spcPct val="100000"/>
                </a:lnSpc>
                <a:spcBef>
                  <a:spcPts val="60"/>
                </a:spcBef>
              </a:pPr>
              <a:t>1</a:t>
            </a:fld>
            <a:endParaRPr spc="20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509333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5" dirty="0"/>
              <a:t>Визуализация</a:t>
            </a:r>
            <a:r>
              <a:rPr spc="75" dirty="0"/>
              <a:t> </a:t>
            </a:r>
            <a:r>
              <a:rPr spc="305" dirty="0"/>
              <a:t>химической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345" dirty="0"/>
              <a:t>и</a:t>
            </a:r>
            <a:r>
              <a:rPr spc="85" dirty="0"/>
              <a:t> </a:t>
            </a:r>
            <a:r>
              <a:rPr spc="310" dirty="0"/>
              <a:t>биологической</a:t>
            </a:r>
            <a:r>
              <a:rPr spc="90" dirty="0"/>
              <a:t> </a:t>
            </a:r>
            <a:r>
              <a:rPr spc="300" dirty="0"/>
              <a:t>лаборатории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8300" y="5305425"/>
            <a:ext cx="3124200" cy="184221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756510" y="6881303"/>
            <a:ext cx="266700" cy="211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b="1" spc="90" dirty="0">
                <a:solidFill>
                  <a:srgbClr val="373E47"/>
                </a:solidFill>
                <a:latin typeface="Calibri"/>
                <a:cs typeface="Calibri"/>
              </a:rPr>
              <a:pPr marL="38100">
                <a:lnSpc>
                  <a:spcPct val="100000"/>
                </a:lnSpc>
                <a:spcBef>
                  <a:spcPts val="60"/>
                </a:spcBef>
              </a:pPr>
              <a:t>10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4098" name="Picture 2" descr="C:\Users\O_Balakshina.I-VOLGA\Desktop\4.jpg"/>
          <p:cNvPicPr>
            <a:picLocks noChangeAspect="1" noChangeArrowheads="1"/>
          </p:cNvPicPr>
          <p:nvPr/>
        </p:nvPicPr>
        <p:blipFill>
          <a:blip r:embed="rId3" cstate="print"/>
          <a:srcRect t="8667"/>
          <a:stretch>
            <a:fillRect/>
          </a:stretch>
        </p:blipFill>
        <p:spPr bwMode="auto">
          <a:xfrm>
            <a:off x="6718300" y="3470925"/>
            <a:ext cx="3124200" cy="1605900"/>
          </a:xfrm>
          <a:prstGeom prst="rect">
            <a:avLst/>
          </a:prstGeom>
          <a:noFill/>
        </p:spPr>
      </p:pic>
      <p:pic>
        <p:nvPicPr>
          <p:cNvPr id="13" name="object 3"/>
          <p:cNvPicPr/>
          <p:nvPr/>
        </p:nvPicPr>
        <p:blipFill>
          <a:blip r:embed="rId4" cstate="print"/>
          <a:srcRect l="23993" r="7455"/>
          <a:stretch>
            <a:fillRect/>
          </a:stretch>
        </p:blipFill>
        <p:spPr>
          <a:xfrm>
            <a:off x="6718300" y="657225"/>
            <a:ext cx="3048000" cy="25908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1799" y="3258061"/>
            <a:ext cx="5791200" cy="35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Цветовая гамма: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основной цвет стен и потолка – чистый белый (RAL 9010);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ветовой акцент – яркий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цвет (алый RAL 2002) </a:t>
            </a:r>
            <a:r>
              <a:rPr lang="ru-RU" sz="1200" spc="50" dirty="0" smtClean="0">
                <a:latin typeface="Arial" pitchFamily="34" charset="0"/>
                <a:cs typeface="Arial" pitchFamily="34" charset="0"/>
              </a:rPr>
              <a:t>использован </a:t>
            </a:r>
            <a:r>
              <a:rPr lang="ru-RU" sz="1200" spc="16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2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70" dirty="0" smtClean="0">
                <a:latin typeface="Arial" pitchFamily="34" charset="0"/>
                <a:cs typeface="Arial" pitchFamily="34" charset="0"/>
              </a:rPr>
              <a:t>виде</a:t>
            </a:r>
            <a:r>
              <a:rPr lang="ru-RU" sz="12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95" dirty="0" smtClean="0">
                <a:latin typeface="Arial" pitchFamily="34" charset="0"/>
                <a:cs typeface="Arial" pitchFamily="34" charset="0"/>
              </a:rPr>
              <a:t>ненавязчивых</a:t>
            </a:r>
            <a:r>
              <a:rPr lang="ru-RU" sz="12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40" dirty="0" smtClean="0">
                <a:latin typeface="Arial" pitchFamily="34" charset="0"/>
                <a:cs typeface="Arial" pitchFamily="34" charset="0"/>
              </a:rPr>
              <a:t>акцентов</a:t>
            </a:r>
            <a:r>
              <a:rPr lang="ru-RU" sz="12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мебели </a:t>
            </a:r>
            <a:r>
              <a:rPr lang="ru-RU" sz="1200" spc="-29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85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12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-10" dirty="0" smtClean="0">
                <a:latin typeface="Arial" pitchFamily="34" charset="0"/>
                <a:cs typeface="Arial" pitchFamily="34" charset="0"/>
              </a:rPr>
              <a:t>декора, серый цвет (серый шелк </a:t>
            </a:r>
            <a:br>
              <a:rPr lang="ru-RU" sz="1200" spc="-10" dirty="0" smtClean="0">
                <a:latin typeface="Arial" pitchFamily="34" charset="0"/>
                <a:cs typeface="Arial" pitchFamily="34" charset="0"/>
              </a:rPr>
            </a:br>
            <a:r>
              <a:rPr lang="en-US" sz="1200" spc="-10" dirty="0" smtClean="0">
                <a:latin typeface="Arial" pitchFamily="34" charset="0"/>
                <a:cs typeface="Arial" pitchFamily="34" charset="0"/>
              </a:rPr>
              <a:t>RAL</a:t>
            </a:r>
            <a:r>
              <a:rPr lang="ru-RU" sz="1200" spc="-10" dirty="0" smtClean="0">
                <a:latin typeface="Arial" pitchFamily="34" charset="0"/>
                <a:cs typeface="Arial" pitchFamily="34" charset="0"/>
              </a:rPr>
              <a:t> 7044) использован в виде акцентов мебели.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Потолок белый гипсокартонный со скрытыми креплениями.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Освещение: светильники квадратные, встроенные в гипсокартонный потолок.  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Пол однотонный коммерческий линолеум серого цвета. 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Плинтус – МДФ с прямоугольным профилем.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окнах жалюзи рулонные белого цвета.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Мебель: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учебные столы двухместные (12 шт., цвет - дуб беленый ), стулья ученические (24 шт., цвет - дуб беленый).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Столы лабораторные (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шт.,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цвет –серый щелк). У стены в конце лаборатории шкафы и полки (цвет – дуб беленый с акцентами ярко красного цвета). Рабочий стол преподавателя удлиненный (1 шт., цвет - дуб беленый), кресло офисное для преподавателя (1 шт., цвет – ярко красный).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Доска магнитно-меловая.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теллажи и шкафы 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хранения посуды, реактивов, прочего оборудования для лаборантской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(цвет дуб беленый с акцентами ярко красного цвета)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object 5"/>
          <p:cNvSpPr/>
          <p:nvPr/>
        </p:nvSpPr>
        <p:spPr>
          <a:xfrm>
            <a:off x="705873" y="1888093"/>
            <a:ext cx="914399" cy="954405"/>
          </a:xfrm>
          <a:custGeom>
            <a:avLst/>
            <a:gdLst/>
            <a:ahLst/>
            <a:cxnLst/>
            <a:rect l="l" t="t" r="r" b="b"/>
            <a:pathLst>
              <a:path w="1640205" h="1640204">
                <a:moveTo>
                  <a:pt x="819848" y="1639697"/>
                </a:moveTo>
                <a:lnTo>
                  <a:pt x="868021" y="1638305"/>
                </a:lnTo>
                <a:lnTo>
                  <a:pt x="915460" y="1634181"/>
                </a:lnTo>
                <a:lnTo>
                  <a:pt x="962090" y="1627402"/>
                </a:lnTo>
                <a:lnTo>
                  <a:pt x="1007833" y="1618044"/>
                </a:lnTo>
                <a:lnTo>
                  <a:pt x="1052612" y="1606185"/>
                </a:lnTo>
                <a:lnTo>
                  <a:pt x="1096350" y="1591901"/>
                </a:lnTo>
                <a:lnTo>
                  <a:pt x="1138971" y="1575269"/>
                </a:lnTo>
                <a:lnTo>
                  <a:pt x="1180398" y="1556367"/>
                </a:lnTo>
                <a:lnTo>
                  <a:pt x="1220553" y="1535270"/>
                </a:lnTo>
                <a:lnTo>
                  <a:pt x="1259361" y="1512057"/>
                </a:lnTo>
                <a:lnTo>
                  <a:pt x="1296743" y="1486803"/>
                </a:lnTo>
                <a:lnTo>
                  <a:pt x="1332623" y="1459586"/>
                </a:lnTo>
                <a:lnTo>
                  <a:pt x="1366924" y="1430483"/>
                </a:lnTo>
                <a:lnTo>
                  <a:pt x="1399570" y="1399570"/>
                </a:lnTo>
                <a:lnTo>
                  <a:pt x="1430483" y="1366924"/>
                </a:lnTo>
                <a:lnTo>
                  <a:pt x="1459586" y="1332623"/>
                </a:lnTo>
                <a:lnTo>
                  <a:pt x="1486803" y="1296743"/>
                </a:lnTo>
                <a:lnTo>
                  <a:pt x="1512057" y="1259361"/>
                </a:lnTo>
                <a:lnTo>
                  <a:pt x="1535270" y="1220553"/>
                </a:lnTo>
                <a:lnTo>
                  <a:pt x="1556367" y="1180398"/>
                </a:lnTo>
                <a:lnTo>
                  <a:pt x="1575269" y="1138971"/>
                </a:lnTo>
                <a:lnTo>
                  <a:pt x="1591901" y="1096350"/>
                </a:lnTo>
                <a:lnTo>
                  <a:pt x="1606185" y="1052612"/>
                </a:lnTo>
                <a:lnTo>
                  <a:pt x="1618044" y="1007833"/>
                </a:lnTo>
                <a:lnTo>
                  <a:pt x="1627402" y="962090"/>
                </a:lnTo>
                <a:lnTo>
                  <a:pt x="1634181" y="915460"/>
                </a:lnTo>
                <a:lnTo>
                  <a:pt x="1638305" y="868021"/>
                </a:lnTo>
                <a:lnTo>
                  <a:pt x="1639697" y="819848"/>
                </a:lnTo>
                <a:lnTo>
                  <a:pt x="1638305" y="771675"/>
                </a:lnTo>
                <a:lnTo>
                  <a:pt x="1634181" y="724236"/>
                </a:lnTo>
                <a:lnTo>
                  <a:pt x="1627402" y="677606"/>
                </a:lnTo>
                <a:lnTo>
                  <a:pt x="1618044" y="631863"/>
                </a:lnTo>
                <a:lnTo>
                  <a:pt x="1606185" y="587084"/>
                </a:lnTo>
                <a:lnTo>
                  <a:pt x="1591901" y="543346"/>
                </a:lnTo>
                <a:lnTo>
                  <a:pt x="1575269" y="500725"/>
                </a:lnTo>
                <a:lnTo>
                  <a:pt x="1556367" y="459298"/>
                </a:lnTo>
                <a:lnTo>
                  <a:pt x="1535270" y="419143"/>
                </a:lnTo>
                <a:lnTo>
                  <a:pt x="1512057" y="380335"/>
                </a:lnTo>
                <a:lnTo>
                  <a:pt x="1486803" y="342953"/>
                </a:lnTo>
                <a:lnTo>
                  <a:pt x="1459586" y="307073"/>
                </a:lnTo>
                <a:lnTo>
                  <a:pt x="1430483" y="272772"/>
                </a:lnTo>
                <a:lnTo>
                  <a:pt x="1399570" y="240126"/>
                </a:lnTo>
                <a:lnTo>
                  <a:pt x="1366924" y="209213"/>
                </a:lnTo>
                <a:lnTo>
                  <a:pt x="1332623" y="180110"/>
                </a:lnTo>
                <a:lnTo>
                  <a:pt x="1296743" y="152893"/>
                </a:lnTo>
                <a:lnTo>
                  <a:pt x="1259361" y="127639"/>
                </a:lnTo>
                <a:lnTo>
                  <a:pt x="1220553" y="104426"/>
                </a:lnTo>
                <a:lnTo>
                  <a:pt x="1180398" y="83329"/>
                </a:lnTo>
                <a:lnTo>
                  <a:pt x="1138971" y="64427"/>
                </a:lnTo>
                <a:lnTo>
                  <a:pt x="1096350" y="47795"/>
                </a:lnTo>
                <a:lnTo>
                  <a:pt x="1052612" y="33511"/>
                </a:lnTo>
                <a:lnTo>
                  <a:pt x="1007833" y="21652"/>
                </a:lnTo>
                <a:lnTo>
                  <a:pt x="962090" y="12294"/>
                </a:lnTo>
                <a:lnTo>
                  <a:pt x="915460" y="5515"/>
                </a:lnTo>
                <a:lnTo>
                  <a:pt x="868021" y="1391"/>
                </a:lnTo>
                <a:lnTo>
                  <a:pt x="819848" y="0"/>
                </a:lnTo>
                <a:lnTo>
                  <a:pt x="771675" y="1391"/>
                </a:lnTo>
                <a:lnTo>
                  <a:pt x="724236" y="5515"/>
                </a:lnTo>
                <a:lnTo>
                  <a:pt x="677606" y="12294"/>
                </a:lnTo>
                <a:lnTo>
                  <a:pt x="631863" y="21652"/>
                </a:lnTo>
                <a:lnTo>
                  <a:pt x="587084" y="33511"/>
                </a:lnTo>
                <a:lnTo>
                  <a:pt x="543346" y="47795"/>
                </a:lnTo>
                <a:lnTo>
                  <a:pt x="500725" y="64427"/>
                </a:lnTo>
                <a:lnTo>
                  <a:pt x="459298" y="83329"/>
                </a:lnTo>
                <a:lnTo>
                  <a:pt x="419143" y="104426"/>
                </a:lnTo>
                <a:lnTo>
                  <a:pt x="380335" y="127639"/>
                </a:lnTo>
                <a:lnTo>
                  <a:pt x="342953" y="152893"/>
                </a:lnTo>
                <a:lnTo>
                  <a:pt x="307073" y="180110"/>
                </a:lnTo>
                <a:lnTo>
                  <a:pt x="272772" y="209213"/>
                </a:lnTo>
                <a:lnTo>
                  <a:pt x="240126" y="240126"/>
                </a:lnTo>
                <a:lnTo>
                  <a:pt x="209213" y="272772"/>
                </a:lnTo>
                <a:lnTo>
                  <a:pt x="180110" y="307073"/>
                </a:lnTo>
                <a:lnTo>
                  <a:pt x="152893" y="342953"/>
                </a:lnTo>
                <a:lnTo>
                  <a:pt x="127639" y="380335"/>
                </a:lnTo>
                <a:lnTo>
                  <a:pt x="104426" y="419143"/>
                </a:lnTo>
                <a:lnTo>
                  <a:pt x="83329" y="459298"/>
                </a:lnTo>
                <a:lnTo>
                  <a:pt x="64427" y="500725"/>
                </a:lnTo>
                <a:lnTo>
                  <a:pt x="47795" y="543346"/>
                </a:lnTo>
                <a:lnTo>
                  <a:pt x="33511" y="587084"/>
                </a:lnTo>
                <a:lnTo>
                  <a:pt x="21652" y="631863"/>
                </a:lnTo>
                <a:lnTo>
                  <a:pt x="12294" y="677606"/>
                </a:lnTo>
                <a:lnTo>
                  <a:pt x="5515" y="724236"/>
                </a:lnTo>
                <a:lnTo>
                  <a:pt x="1391" y="771675"/>
                </a:lnTo>
                <a:lnTo>
                  <a:pt x="0" y="819848"/>
                </a:lnTo>
                <a:lnTo>
                  <a:pt x="1391" y="868021"/>
                </a:lnTo>
                <a:lnTo>
                  <a:pt x="5515" y="915460"/>
                </a:lnTo>
                <a:lnTo>
                  <a:pt x="12294" y="962090"/>
                </a:lnTo>
                <a:lnTo>
                  <a:pt x="21652" y="1007833"/>
                </a:lnTo>
                <a:lnTo>
                  <a:pt x="33511" y="1052612"/>
                </a:lnTo>
                <a:lnTo>
                  <a:pt x="47795" y="1096350"/>
                </a:lnTo>
                <a:lnTo>
                  <a:pt x="64427" y="1138971"/>
                </a:lnTo>
                <a:lnTo>
                  <a:pt x="83329" y="1180398"/>
                </a:lnTo>
                <a:lnTo>
                  <a:pt x="104426" y="1220553"/>
                </a:lnTo>
                <a:lnTo>
                  <a:pt x="127639" y="1259361"/>
                </a:lnTo>
                <a:lnTo>
                  <a:pt x="152893" y="1296743"/>
                </a:lnTo>
                <a:lnTo>
                  <a:pt x="180110" y="1332623"/>
                </a:lnTo>
                <a:lnTo>
                  <a:pt x="209213" y="1366924"/>
                </a:lnTo>
                <a:lnTo>
                  <a:pt x="240126" y="1399570"/>
                </a:lnTo>
                <a:lnTo>
                  <a:pt x="272772" y="1430483"/>
                </a:lnTo>
                <a:lnTo>
                  <a:pt x="307073" y="1459586"/>
                </a:lnTo>
                <a:lnTo>
                  <a:pt x="342953" y="1486803"/>
                </a:lnTo>
                <a:lnTo>
                  <a:pt x="380335" y="1512057"/>
                </a:lnTo>
                <a:lnTo>
                  <a:pt x="419143" y="1535270"/>
                </a:lnTo>
                <a:lnTo>
                  <a:pt x="459298" y="1556367"/>
                </a:lnTo>
                <a:lnTo>
                  <a:pt x="500725" y="1575269"/>
                </a:lnTo>
                <a:lnTo>
                  <a:pt x="543346" y="1591901"/>
                </a:lnTo>
                <a:lnTo>
                  <a:pt x="587084" y="1606185"/>
                </a:lnTo>
                <a:lnTo>
                  <a:pt x="631863" y="1618044"/>
                </a:lnTo>
                <a:lnTo>
                  <a:pt x="677606" y="1627402"/>
                </a:lnTo>
                <a:lnTo>
                  <a:pt x="724236" y="1634181"/>
                </a:lnTo>
                <a:lnTo>
                  <a:pt x="771675" y="1638305"/>
                </a:lnTo>
                <a:lnTo>
                  <a:pt x="819848" y="16396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6" name="object 12"/>
          <p:cNvSpPr/>
          <p:nvPr/>
        </p:nvSpPr>
        <p:spPr>
          <a:xfrm>
            <a:off x="1848872" y="1883797"/>
            <a:ext cx="983228" cy="983228"/>
          </a:xfrm>
          <a:custGeom>
            <a:avLst/>
            <a:gdLst/>
            <a:ahLst/>
            <a:cxnLst/>
            <a:rect l="l" t="t" r="r" b="b"/>
            <a:pathLst>
              <a:path w="1459229" h="1459229">
                <a:moveTo>
                  <a:pt x="729310" y="0"/>
                </a:moveTo>
                <a:lnTo>
                  <a:pt x="681358" y="1551"/>
                </a:lnTo>
                <a:lnTo>
                  <a:pt x="634235" y="6141"/>
                </a:lnTo>
                <a:lnTo>
                  <a:pt x="588035" y="13673"/>
                </a:lnTo>
                <a:lnTo>
                  <a:pt x="542856" y="24052"/>
                </a:lnTo>
                <a:lnTo>
                  <a:pt x="498794" y="37181"/>
                </a:lnTo>
                <a:lnTo>
                  <a:pt x="455944" y="52964"/>
                </a:lnTo>
                <a:lnTo>
                  <a:pt x="414402" y="71305"/>
                </a:lnTo>
                <a:lnTo>
                  <a:pt x="374266" y="92108"/>
                </a:lnTo>
                <a:lnTo>
                  <a:pt x="335630" y="115277"/>
                </a:lnTo>
                <a:lnTo>
                  <a:pt x="298591" y="140716"/>
                </a:lnTo>
                <a:lnTo>
                  <a:pt x="263246" y="168328"/>
                </a:lnTo>
                <a:lnTo>
                  <a:pt x="229689" y="198018"/>
                </a:lnTo>
                <a:lnTo>
                  <a:pt x="198018" y="229689"/>
                </a:lnTo>
                <a:lnTo>
                  <a:pt x="168328" y="263246"/>
                </a:lnTo>
                <a:lnTo>
                  <a:pt x="140716" y="298591"/>
                </a:lnTo>
                <a:lnTo>
                  <a:pt x="115277" y="335630"/>
                </a:lnTo>
                <a:lnTo>
                  <a:pt x="92108" y="374266"/>
                </a:lnTo>
                <a:lnTo>
                  <a:pt x="71305" y="414402"/>
                </a:lnTo>
                <a:lnTo>
                  <a:pt x="52964" y="455944"/>
                </a:lnTo>
                <a:lnTo>
                  <a:pt x="37181" y="498794"/>
                </a:lnTo>
                <a:lnTo>
                  <a:pt x="24052" y="542856"/>
                </a:lnTo>
                <a:lnTo>
                  <a:pt x="13673" y="588035"/>
                </a:lnTo>
                <a:lnTo>
                  <a:pt x="6141" y="634235"/>
                </a:lnTo>
                <a:lnTo>
                  <a:pt x="1551" y="681358"/>
                </a:lnTo>
                <a:lnTo>
                  <a:pt x="0" y="729310"/>
                </a:lnTo>
                <a:lnTo>
                  <a:pt x="1551" y="777261"/>
                </a:lnTo>
                <a:lnTo>
                  <a:pt x="6141" y="824385"/>
                </a:lnTo>
                <a:lnTo>
                  <a:pt x="13673" y="870584"/>
                </a:lnTo>
                <a:lnTo>
                  <a:pt x="24052" y="915763"/>
                </a:lnTo>
                <a:lnTo>
                  <a:pt x="37181" y="959826"/>
                </a:lnTo>
                <a:lnTo>
                  <a:pt x="52964" y="1002676"/>
                </a:lnTo>
                <a:lnTo>
                  <a:pt x="71305" y="1044217"/>
                </a:lnTo>
                <a:lnTo>
                  <a:pt x="92108" y="1084354"/>
                </a:lnTo>
                <a:lnTo>
                  <a:pt x="115277" y="1122989"/>
                </a:lnTo>
                <a:lnTo>
                  <a:pt x="140716" y="1160028"/>
                </a:lnTo>
                <a:lnTo>
                  <a:pt x="168328" y="1195374"/>
                </a:lnTo>
                <a:lnTo>
                  <a:pt x="198018" y="1228930"/>
                </a:lnTo>
                <a:lnTo>
                  <a:pt x="229689" y="1260601"/>
                </a:lnTo>
                <a:lnTo>
                  <a:pt x="263246" y="1290291"/>
                </a:lnTo>
                <a:lnTo>
                  <a:pt x="298591" y="1317903"/>
                </a:lnTo>
                <a:lnTo>
                  <a:pt x="335630" y="1343342"/>
                </a:lnTo>
                <a:lnTo>
                  <a:pt x="374266" y="1366511"/>
                </a:lnTo>
                <a:lnTo>
                  <a:pt x="414402" y="1387314"/>
                </a:lnTo>
                <a:lnTo>
                  <a:pt x="455944" y="1405655"/>
                </a:lnTo>
                <a:lnTo>
                  <a:pt x="498794" y="1421439"/>
                </a:lnTo>
                <a:lnTo>
                  <a:pt x="542856" y="1434568"/>
                </a:lnTo>
                <a:lnTo>
                  <a:pt x="588035" y="1444946"/>
                </a:lnTo>
                <a:lnTo>
                  <a:pt x="634235" y="1452479"/>
                </a:lnTo>
                <a:lnTo>
                  <a:pt x="681358" y="1457069"/>
                </a:lnTo>
                <a:lnTo>
                  <a:pt x="729310" y="1458620"/>
                </a:lnTo>
                <a:lnTo>
                  <a:pt x="777261" y="1457069"/>
                </a:lnTo>
                <a:lnTo>
                  <a:pt x="824385" y="1452479"/>
                </a:lnTo>
                <a:lnTo>
                  <a:pt x="870584" y="1444946"/>
                </a:lnTo>
                <a:lnTo>
                  <a:pt x="915763" y="1434568"/>
                </a:lnTo>
                <a:lnTo>
                  <a:pt x="959826" y="1421439"/>
                </a:lnTo>
                <a:lnTo>
                  <a:pt x="1002676" y="1405655"/>
                </a:lnTo>
                <a:lnTo>
                  <a:pt x="1044217" y="1387314"/>
                </a:lnTo>
                <a:lnTo>
                  <a:pt x="1084354" y="1366511"/>
                </a:lnTo>
                <a:lnTo>
                  <a:pt x="1122989" y="1343342"/>
                </a:lnTo>
                <a:lnTo>
                  <a:pt x="1160028" y="1317903"/>
                </a:lnTo>
                <a:lnTo>
                  <a:pt x="1195374" y="1290291"/>
                </a:lnTo>
                <a:lnTo>
                  <a:pt x="1228930" y="1260601"/>
                </a:lnTo>
                <a:lnTo>
                  <a:pt x="1260601" y="1228930"/>
                </a:lnTo>
                <a:lnTo>
                  <a:pt x="1290291" y="1195374"/>
                </a:lnTo>
                <a:lnTo>
                  <a:pt x="1317903" y="1160028"/>
                </a:lnTo>
                <a:lnTo>
                  <a:pt x="1343342" y="1122989"/>
                </a:lnTo>
                <a:lnTo>
                  <a:pt x="1366511" y="1084354"/>
                </a:lnTo>
                <a:lnTo>
                  <a:pt x="1387314" y="1044217"/>
                </a:lnTo>
                <a:lnTo>
                  <a:pt x="1405655" y="1002676"/>
                </a:lnTo>
                <a:lnTo>
                  <a:pt x="1421439" y="959826"/>
                </a:lnTo>
                <a:lnTo>
                  <a:pt x="1434568" y="915763"/>
                </a:lnTo>
                <a:lnTo>
                  <a:pt x="1444946" y="870584"/>
                </a:lnTo>
                <a:lnTo>
                  <a:pt x="1452479" y="824385"/>
                </a:lnTo>
                <a:lnTo>
                  <a:pt x="1457069" y="777261"/>
                </a:lnTo>
                <a:lnTo>
                  <a:pt x="1458620" y="729310"/>
                </a:lnTo>
                <a:lnTo>
                  <a:pt x="1457069" y="681358"/>
                </a:lnTo>
                <a:lnTo>
                  <a:pt x="1452479" y="634235"/>
                </a:lnTo>
                <a:lnTo>
                  <a:pt x="1444946" y="588035"/>
                </a:lnTo>
                <a:lnTo>
                  <a:pt x="1434568" y="542856"/>
                </a:lnTo>
                <a:lnTo>
                  <a:pt x="1421439" y="498794"/>
                </a:lnTo>
                <a:lnTo>
                  <a:pt x="1405655" y="455944"/>
                </a:lnTo>
                <a:lnTo>
                  <a:pt x="1387314" y="414402"/>
                </a:lnTo>
                <a:lnTo>
                  <a:pt x="1366511" y="374266"/>
                </a:lnTo>
                <a:lnTo>
                  <a:pt x="1343342" y="335630"/>
                </a:lnTo>
                <a:lnTo>
                  <a:pt x="1317903" y="298591"/>
                </a:lnTo>
                <a:lnTo>
                  <a:pt x="1290291" y="263246"/>
                </a:lnTo>
                <a:lnTo>
                  <a:pt x="1260601" y="229689"/>
                </a:lnTo>
                <a:lnTo>
                  <a:pt x="1228930" y="198018"/>
                </a:lnTo>
                <a:lnTo>
                  <a:pt x="1195374" y="168328"/>
                </a:lnTo>
                <a:lnTo>
                  <a:pt x="1160028" y="140716"/>
                </a:lnTo>
                <a:lnTo>
                  <a:pt x="1122989" y="115277"/>
                </a:lnTo>
                <a:lnTo>
                  <a:pt x="1084354" y="92108"/>
                </a:lnTo>
                <a:lnTo>
                  <a:pt x="1044217" y="71305"/>
                </a:lnTo>
                <a:lnTo>
                  <a:pt x="1002676" y="52964"/>
                </a:lnTo>
                <a:lnTo>
                  <a:pt x="959826" y="37181"/>
                </a:lnTo>
                <a:lnTo>
                  <a:pt x="915763" y="24052"/>
                </a:lnTo>
                <a:lnTo>
                  <a:pt x="870584" y="13673"/>
                </a:lnTo>
                <a:lnTo>
                  <a:pt x="824385" y="6141"/>
                </a:lnTo>
                <a:lnTo>
                  <a:pt x="777261" y="1551"/>
                </a:lnTo>
                <a:lnTo>
                  <a:pt x="729310" y="0"/>
                </a:lnTo>
                <a:close/>
              </a:path>
            </a:pathLst>
          </a:custGeom>
          <a:solidFill>
            <a:srgbClr val="BD4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 txBox="1"/>
          <p:nvPr/>
        </p:nvSpPr>
        <p:spPr>
          <a:xfrm>
            <a:off x="782073" y="2161764"/>
            <a:ext cx="762000" cy="41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85400"/>
              </a:lnSpc>
              <a:spcBef>
                <a:spcPts val="395"/>
              </a:spcBef>
            </a:pPr>
            <a:r>
              <a:rPr lang="ru-RU" sz="900" b="1" spc="204" dirty="0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чистый</a:t>
            </a:r>
            <a:br>
              <a:rPr lang="ru-RU" sz="900" b="1" spc="204" dirty="0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</a:br>
            <a:r>
              <a:rPr sz="900" b="1" spc="204" dirty="0" err="1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белый</a:t>
            </a:r>
            <a:endParaRPr sz="900" b="1" spc="204" dirty="0">
              <a:solidFill>
                <a:srgbClr val="373E47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ctr">
              <a:lnSpc>
                <a:spcPct val="85400"/>
              </a:lnSpc>
              <a:spcBef>
                <a:spcPts val="395"/>
              </a:spcBef>
            </a:pPr>
            <a:r>
              <a:rPr sz="900" b="1" spc="204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RAL 9010</a:t>
            </a:r>
          </a:p>
        </p:txBody>
      </p:sp>
      <p:sp>
        <p:nvSpPr>
          <p:cNvPr id="18" name="object 19"/>
          <p:cNvSpPr txBox="1"/>
          <p:nvPr/>
        </p:nvSpPr>
        <p:spPr>
          <a:xfrm>
            <a:off x="1969373" y="2131894"/>
            <a:ext cx="762000" cy="42691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39"/>
              </a:lnSpc>
              <a:spcBef>
                <a:spcPts val="110"/>
              </a:spcBef>
            </a:pPr>
            <a:r>
              <a:rPr sz="1100" b="1" spc="19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алый</a:t>
            </a:r>
            <a:endParaRPr sz="11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39"/>
              </a:lnSpc>
            </a:pPr>
            <a:r>
              <a:rPr sz="1100" b="1" spc="13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RAL</a:t>
            </a:r>
            <a:r>
              <a:rPr sz="1100" b="1" spc="-6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2002</a:t>
            </a:r>
            <a:endParaRPr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6"/>
          <p:cNvSpPr/>
          <p:nvPr/>
        </p:nvSpPr>
        <p:spPr>
          <a:xfrm>
            <a:off x="3016399" y="1868557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541" y="0"/>
                </a:moveTo>
                <a:lnTo>
                  <a:pt x="400559" y="2637"/>
                </a:lnTo>
                <a:lnTo>
                  <a:pt x="353105" y="10368"/>
                </a:lnTo>
                <a:lnTo>
                  <a:pt x="307452" y="22918"/>
                </a:lnTo>
                <a:lnTo>
                  <a:pt x="263876" y="40012"/>
                </a:lnTo>
                <a:lnTo>
                  <a:pt x="222650" y="61376"/>
                </a:lnTo>
                <a:lnTo>
                  <a:pt x="184049" y="86736"/>
                </a:lnTo>
                <a:lnTo>
                  <a:pt x="148347" y="115818"/>
                </a:lnTo>
                <a:lnTo>
                  <a:pt x="115818" y="148347"/>
                </a:lnTo>
                <a:lnTo>
                  <a:pt x="86736" y="184049"/>
                </a:lnTo>
                <a:lnTo>
                  <a:pt x="61376" y="222650"/>
                </a:lnTo>
                <a:lnTo>
                  <a:pt x="40012" y="263876"/>
                </a:lnTo>
                <a:lnTo>
                  <a:pt x="22918" y="307452"/>
                </a:lnTo>
                <a:lnTo>
                  <a:pt x="10368" y="353105"/>
                </a:lnTo>
                <a:lnTo>
                  <a:pt x="2637" y="400559"/>
                </a:lnTo>
                <a:lnTo>
                  <a:pt x="0" y="449541"/>
                </a:lnTo>
                <a:lnTo>
                  <a:pt x="2637" y="498521"/>
                </a:lnTo>
                <a:lnTo>
                  <a:pt x="10368" y="545973"/>
                </a:lnTo>
                <a:lnTo>
                  <a:pt x="22918" y="591624"/>
                </a:lnTo>
                <a:lnTo>
                  <a:pt x="40012" y="635199"/>
                </a:lnTo>
                <a:lnTo>
                  <a:pt x="61376" y="676424"/>
                </a:lnTo>
                <a:lnTo>
                  <a:pt x="86736" y="715024"/>
                </a:lnTo>
                <a:lnTo>
                  <a:pt x="115818" y="750725"/>
                </a:lnTo>
                <a:lnTo>
                  <a:pt x="148347" y="783254"/>
                </a:lnTo>
                <a:lnTo>
                  <a:pt x="184049" y="812335"/>
                </a:lnTo>
                <a:lnTo>
                  <a:pt x="222650" y="837695"/>
                </a:lnTo>
                <a:lnTo>
                  <a:pt x="263876" y="859059"/>
                </a:lnTo>
                <a:lnTo>
                  <a:pt x="307452" y="876152"/>
                </a:lnTo>
                <a:lnTo>
                  <a:pt x="353105" y="888702"/>
                </a:lnTo>
                <a:lnTo>
                  <a:pt x="400559" y="896433"/>
                </a:lnTo>
                <a:lnTo>
                  <a:pt x="449541" y="899071"/>
                </a:lnTo>
                <a:lnTo>
                  <a:pt x="498523" y="896433"/>
                </a:lnTo>
                <a:lnTo>
                  <a:pt x="545978" y="888702"/>
                </a:lnTo>
                <a:lnTo>
                  <a:pt x="591630" y="876152"/>
                </a:lnTo>
                <a:lnTo>
                  <a:pt x="635207" y="859059"/>
                </a:lnTo>
                <a:lnTo>
                  <a:pt x="676433" y="837695"/>
                </a:lnTo>
                <a:lnTo>
                  <a:pt x="715034" y="812335"/>
                </a:lnTo>
                <a:lnTo>
                  <a:pt x="750736" y="783254"/>
                </a:lnTo>
                <a:lnTo>
                  <a:pt x="783265" y="750725"/>
                </a:lnTo>
                <a:lnTo>
                  <a:pt x="812347" y="715024"/>
                </a:lnTo>
                <a:lnTo>
                  <a:pt x="837707" y="676424"/>
                </a:lnTo>
                <a:lnTo>
                  <a:pt x="859071" y="635199"/>
                </a:lnTo>
                <a:lnTo>
                  <a:pt x="876165" y="591624"/>
                </a:lnTo>
                <a:lnTo>
                  <a:pt x="888715" y="545973"/>
                </a:lnTo>
                <a:lnTo>
                  <a:pt x="896445" y="498521"/>
                </a:lnTo>
                <a:lnTo>
                  <a:pt x="899083" y="449541"/>
                </a:lnTo>
                <a:lnTo>
                  <a:pt x="896445" y="400559"/>
                </a:lnTo>
                <a:lnTo>
                  <a:pt x="888715" y="353105"/>
                </a:lnTo>
                <a:lnTo>
                  <a:pt x="876165" y="307452"/>
                </a:lnTo>
                <a:lnTo>
                  <a:pt x="859071" y="263876"/>
                </a:lnTo>
                <a:lnTo>
                  <a:pt x="837707" y="222650"/>
                </a:lnTo>
                <a:lnTo>
                  <a:pt x="812347" y="184049"/>
                </a:lnTo>
                <a:lnTo>
                  <a:pt x="783265" y="148347"/>
                </a:lnTo>
                <a:lnTo>
                  <a:pt x="750736" y="115818"/>
                </a:lnTo>
                <a:lnTo>
                  <a:pt x="715034" y="86736"/>
                </a:lnTo>
                <a:lnTo>
                  <a:pt x="676433" y="61376"/>
                </a:lnTo>
                <a:lnTo>
                  <a:pt x="635207" y="40012"/>
                </a:lnTo>
                <a:lnTo>
                  <a:pt x="591630" y="22918"/>
                </a:lnTo>
                <a:lnTo>
                  <a:pt x="545978" y="10368"/>
                </a:lnTo>
                <a:lnTo>
                  <a:pt x="498523" y="2637"/>
                </a:lnTo>
                <a:lnTo>
                  <a:pt x="4495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/>
          <p:cNvSpPr txBox="1"/>
          <p:nvPr/>
        </p:nvSpPr>
        <p:spPr>
          <a:xfrm>
            <a:off x="3092600" y="2044717"/>
            <a:ext cx="839492" cy="55117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29235" marR="5080" indent="-217170" algn="ctr">
              <a:lnSpc>
                <a:spcPct val="86100"/>
              </a:lnSpc>
            </a:pPr>
            <a:r>
              <a:rPr lang="ru-RU" sz="1100" b="1" spc="185" dirty="0" smtClean="0">
                <a:cs typeface="Calibri"/>
              </a:rPr>
              <a:t>серый</a:t>
            </a:r>
          </a:p>
          <a:p>
            <a:pPr marL="229235" marR="5080" indent="-217170" algn="ctr">
              <a:lnSpc>
                <a:spcPct val="86100"/>
              </a:lnSpc>
            </a:pPr>
            <a:r>
              <a:rPr lang="ru-RU" sz="1100" b="1" spc="185" dirty="0" smtClean="0">
                <a:cs typeface="Calibri"/>
              </a:rPr>
              <a:t>шелк</a:t>
            </a:r>
          </a:p>
          <a:p>
            <a:pPr marL="12700" marR="5080" indent="12065" algn="ctr">
              <a:lnSpc>
                <a:spcPct val="79100"/>
              </a:lnSpc>
              <a:spcBef>
                <a:spcPts val="484"/>
              </a:spcBef>
            </a:pPr>
            <a:r>
              <a:rPr sz="1100" spc="100" dirty="0" smtClean="0">
                <a:latin typeface="Arial" pitchFamily="34" charset="0"/>
                <a:cs typeface="Arial" pitchFamily="34" charset="0"/>
              </a:rPr>
              <a:t>RAL </a:t>
            </a:r>
            <a:r>
              <a:rPr lang="ru-RU" sz="1100" spc="100" dirty="0" smtClean="0">
                <a:latin typeface="Arial" pitchFamily="34" charset="0"/>
                <a:cs typeface="Arial" pitchFamily="34" charset="0"/>
              </a:rPr>
              <a:t>7044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6544401" cy="77970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lang="ru-RU" spc="300" dirty="0" err="1" smtClean="0"/>
              <a:t>П</a:t>
            </a:r>
            <a:r>
              <a:rPr spc="300" dirty="0" err="1" smtClean="0"/>
              <a:t>ланировка</a:t>
            </a:r>
            <a:r>
              <a:rPr spc="120" dirty="0" smtClean="0"/>
              <a:t> </a:t>
            </a:r>
            <a:r>
              <a:rPr spc="320" dirty="0" err="1" smtClean="0"/>
              <a:t>физической</a:t>
            </a:r>
            <a:r>
              <a:rPr lang="ru-RU" spc="320" dirty="0" smtClean="0"/>
              <a:t> </a:t>
            </a:r>
            <a:br>
              <a:rPr lang="ru-RU" spc="320" dirty="0" smtClean="0"/>
            </a:br>
            <a:r>
              <a:rPr lang="ru-RU" spc="320" dirty="0" smtClean="0"/>
              <a:t>и технологической </a:t>
            </a:r>
            <a:r>
              <a:rPr spc="-525" dirty="0" smtClean="0"/>
              <a:t> </a:t>
            </a:r>
            <a:r>
              <a:rPr spc="300" dirty="0"/>
              <a:t>лаборатории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40998" y="5898265"/>
            <a:ext cx="98806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130" dirty="0" err="1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Зон</a:t>
            </a:r>
            <a:r>
              <a:rPr lang="ru-RU" sz="900" b="1" spc="130" dirty="0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900" b="1" spc="130" dirty="0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900" b="1" spc="114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sz="900" b="1" spc="12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900" b="1" spc="15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900" b="1" spc="14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900" b="1" spc="11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900" b="1" spc="10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900" b="1" spc="13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тичес</a:t>
            </a:r>
            <a:r>
              <a:rPr sz="900" b="1" spc="12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900" b="1" spc="8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ой  </a:t>
            </a:r>
            <a:r>
              <a:rPr sz="900" b="1" spc="114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4900" y="591502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5998" y="0"/>
                </a:moveTo>
                <a:lnTo>
                  <a:pt x="0" y="0"/>
                </a:lnTo>
                <a:lnTo>
                  <a:pt x="0" y="395884"/>
                </a:lnTo>
                <a:lnTo>
                  <a:pt x="395998" y="395884"/>
                </a:lnTo>
                <a:lnTo>
                  <a:pt x="395998" y="0"/>
                </a:lnTo>
                <a:close/>
              </a:path>
            </a:pathLst>
          </a:custGeom>
          <a:solidFill>
            <a:srgbClr val="D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67090" y="2417716"/>
            <a:ext cx="5641979" cy="3575693"/>
            <a:chOff x="3358790" y="2417716"/>
            <a:chExt cx="5641979" cy="3575693"/>
          </a:xfrm>
        </p:grpSpPr>
        <p:sp>
          <p:nvSpPr>
            <p:cNvPr id="6" name="object 6"/>
            <p:cNvSpPr/>
            <p:nvPr/>
          </p:nvSpPr>
          <p:spPr>
            <a:xfrm>
              <a:off x="8323198" y="3286810"/>
              <a:ext cx="453802" cy="2094815"/>
            </a:xfrm>
            <a:custGeom>
              <a:avLst/>
              <a:gdLst/>
              <a:ahLst/>
              <a:cxnLst/>
              <a:rect l="l" t="t" r="r" b="b"/>
              <a:pathLst>
                <a:path w="396240" h="2437765">
                  <a:moveTo>
                    <a:pt x="395998" y="0"/>
                  </a:moveTo>
                  <a:lnTo>
                    <a:pt x="0" y="0"/>
                  </a:lnTo>
                  <a:lnTo>
                    <a:pt x="0" y="2437180"/>
                  </a:lnTo>
                  <a:lnTo>
                    <a:pt x="395998" y="2437180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D4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03741" y="5729741"/>
              <a:ext cx="796925" cy="260985"/>
            </a:xfrm>
            <a:custGeom>
              <a:avLst/>
              <a:gdLst/>
              <a:ahLst/>
              <a:cxnLst/>
              <a:rect l="l" t="t" r="r" b="b"/>
              <a:pathLst>
                <a:path w="796925" h="260985">
                  <a:moveTo>
                    <a:pt x="0" y="0"/>
                  </a:moveTo>
                  <a:lnTo>
                    <a:pt x="0" y="260781"/>
                  </a:lnTo>
                  <a:lnTo>
                    <a:pt x="796594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03742" y="5729741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535813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60454" y="5729741"/>
              <a:ext cx="387985" cy="260985"/>
            </a:xfrm>
            <a:custGeom>
              <a:avLst/>
              <a:gdLst/>
              <a:ahLst/>
              <a:cxnLst/>
              <a:rect l="l" t="t" r="r" b="b"/>
              <a:pathLst>
                <a:path w="387984" h="260985">
                  <a:moveTo>
                    <a:pt x="0" y="260781"/>
                  </a:moveTo>
                  <a:lnTo>
                    <a:pt x="387527" y="260781"/>
                  </a:lnTo>
                  <a:lnTo>
                    <a:pt x="387527" y="0"/>
                  </a:lnTo>
                  <a:lnTo>
                    <a:pt x="0" y="0"/>
                  </a:lnTo>
                  <a:lnTo>
                    <a:pt x="0" y="260781"/>
                  </a:lnTo>
                  <a:close/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7977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855764" y="0"/>
                  </a:moveTo>
                  <a:lnTo>
                    <a:pt x="0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87583" y="5729741"/>
              <a:ext cx="417195" cy="260985"/>
            </a:xfrm>
            <a:custGeom>
              <a:avLst/>
              <a:gdLst/>
              <a:ahLst/>
              <a:cxnLst/>
              <a:rect l="l" t="t" r="r" b="b"/>
              <a:pathLst>
                <a:path w="417195" h="260985">
                  <a:moveTo>
                    <a:pt x="0" y="260781"/>
                  </a:moveTo>
                  <a:lnTo>
                    <a:pt x="417106" y="260781"/>
                  </a:lnTo>
                  <a:lnTo>
                    <a:pt x="417106" y="0"/>
                  </a:lnTo>
                  <a:lnTo>
                    <a:pt x="0" y="0"/>
                  </a:lnTo>
                  <a:lnTo>
                    <a:pt x="0" y="260781"/>
                  </a:lnTo>
                  <a:close/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4688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855764" y="0"/>
                  </a:moveTo>
                  <a:lnTo>
                    <a:pt x="0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8795" y="5729741"/>
              <a:ext cx="149860" cy="260985"/>
            </a:xfrm>
            <a:custGeom>
              <a:avLst/>
              <a:gdLst/>
              <a:ahLst/>
              <a:cxnLst/>
              <a:rect l="l" t="t" r="r" b="b"/>
              <a:pathLst>
                <a:path w="149860" h="260985">
                  <a:moveTo>
                    <a:pt x="0" y="0"/>
                  </a:moveTo>
                  <a:lnTo>
                    <a:pt x="0" y="260781"/>
                  </a:lnTo>
                  <a:lnTo>
                    <a:pt x="149390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8799" y="572974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812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08180" y="5729741"/>
              <a:ext cx="51435" cy="260985"/>
            </a:xfrm>
            <a:custGeom>
              <a:avLst/>
              <a:gdLst/>
              <a:ahLst/>
              <a:cxnLst/>
              <a:rect l="l" t="t" r="r" b="b"/>
              <a:pathLst>
                <a:path w="51435" h="260985">
                  <a:moveTo>
                    <a:pt x="0" y="260781"/>
                  </a:moveTo>
                  <a:lnTo>
                    <a:pt x="51130" y="260781"/>
                  </a:lnTo>
                  <a:lnTo>
                    <a:pt x="51130" y="0"/>
                  </a:lnTo>
                  <a:lnTo>
                    <a:pt x="25196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5078" y="5729741"/>
              <a:ext cx="306070" cy="260985"/>
            </a:xfrm>
            <a:custGeom>
              <a:avLst/>
              <a:gdLst/>
              <a:ahLst/>
              <a:cxnLst/>
              <a:rect l="l" t="t" r="r" b="b"/>
              <a:pathLst>
                <a:path w="306070" h="260985">
                  <a:moveTo>
                    <a:pt x="0" y="0"/>
                  </a:moveTo>
                  <a:lnTo>
                    <a:pt x="0" y="260781"/>
                  </a:lnTo>
                  <a:lnTo>
                    <a:pt x="305714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5082" y="5729741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280136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0788" y="5729741"/>
              <a:ext cx="111125" cy="260985"/>
            </a:xfrm>
            <a:custGeom>
              <a:avLst/>
              <a:gdLst/>
              <a:ahLst/>
              <a:cxnLst/>
              <a:rect l="l" t="t" r="r" b="b"/>
              <a:pathLst>
                <a:path w="111125" h="260985">
                  <a:moveTo>
                    <a:pt x="0" y="260781"/>
                  </a:moveTo>
                  <a:lnTo>
                    <a:pt x="111036" y="260781"/>
                  </a:lnTo>
                  <a:lnTo>
                    <a:pt x="111036" y="0"/>
                  </a:lnTo>
                  <a:lnTo>
                    <a:pt x="25565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9314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855764" y="0"/>
                  </a:moveTo>
                  <a:lnTo>
                    <a:pt x="0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31820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855764" y="0"/>
                  </a:moveTo>
                  <a:lnTo>
                    <a:pt x="0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31820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04694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47976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9313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47976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47976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47971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20459" y="0"/>
                  </a:moveTo>
                  <a:lnTo>
                    <a:pt x="0" y="0"/>
                  </a:lnTo>
                  <a:lnTo>
                    <a:pt x="0" y="48945"/>
                  </a:lnTo>
                  <a:lnTo>
                    <a:pt x="20459" y="48945"/>
                  </a:lnTo>
                  <a:lnTo>
                    <a:pt x="20459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83293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0" y="0"/>
                  </a:moveTo>
                  <a:lnTo>
                    <a:pt x="20447" y="0"/>
                  </a:lnTo>
                  <a:lnTo>
                    <a:pt x="20447" y="48945"/>
                  </a:lnTo>
                  <a:lnTo>
                    <a:pt x="0" y="48945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68430" y="5849904"/>
              <a:ext cx="815340" cy="20955"/>
            </a:xfrm>
            <a:custGeom>
              <a:avLst/>
              <a:gdLst/>
              <a:ahLst/>
              <a:cxnLst/>
              <a:rect l="l" t="t" r="r" b="b"/>
              <a:pathLst>
                <a:path w="815340" h="20954">
                  <a:moveTo>
                    <a:pt x="0" y="0"/>
                  </a:moveTo>
                  <a:lnTo>
                    <a:pt x="814857" y="0"/>
                  </a:lnTo>
                  <a:lnTo>
                    <a:pt x="814857" y="20446"/>
                  </a:lnTo>
                  <a:lnTo>
                    <a:pt x="0" y="20446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88519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62836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8519" y="5860132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1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00337" y="2599978"/>
              <a:ext cx="0" cy="3390900"/>
            </a:xfrm>
            <a:custGeom>
              <a:avLst/>
              <a:gdLst/>
              <a:ahLst/>
              <a:cxnLst/>
              <a:rect l="l" t="t" r="r" b="b"/>
              <a:pathLst>
                <a:path h="3390900">
                  <a:moveTo>
                    <a:pt x="0" y="3390544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39555" y="2860760"/>
              <a:ext cx="0" cy="2869565"/>
            </a:xfrm>
            <a:custGeom>
              <a:avLst/>
              <a:gdLst/>
              <a:ahLst/>
              <a:cxnLst/>
              <a:rect l="l" t="t" r="r" b="b"/>
              <a:pathLst>
                <a:path h="2869565">
                  <a:moveTo>
                    <a:pt x="0" y="0"/>
                  </a:moveTo>
                  <a:lnTo>
                    <a:pt x="0" y="286898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39555" y="2417716"/>
              <a:ext cx="260985" cy="182880"/>
            </a:xfrm>
            <a:custGeom>
              <a:avLst/>
              <a:gdLst/>
              <a:ahLst/>
              <a:cxnLst/>
              <a:rect l="l" t="t" r="r" b="b"/>
              <a:pathLst>
                <a:path w="260984" h="182880">
                  <a:moveTo>
                    <a:pt x="260781" y="182257"/>
                  </a:moveTo>
                  <a:lnTo>
                    <a:pt x="260781" y="0"/>
                  </a:lnTo>
                  <a:lnTo>
                    <a:pt x="0" y="0"/>
                  </a:lnTo>
                  <a:lnTo>
                    <a:pt x="0" y="182257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58795" y="2599974"/>
              <a:ext cx="123825" cy="260985"/>
            </a:xfrm>
            <a:custGeom>
              <a:avLst/>
              <a:gdLst/>
              <a:ahLst/>
              <a:cxnLst/>
              <a:rect l="l" t="t" r="r" b="b"/>
              <a:pathLst>
                <a:path w="123825" h="260985">
                  <a:moveTo>
                    <a:pt x="0" y="0"/>
                  </a:moveTo>
                  <a:lnTo>
                    <a:pt x="0" y="260781"/>
                  </a:lnTo>
                  <a:lnTo>
                    <a:pt x="123812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58790" y="259997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390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33383" y="2860760"/>
              <a:ext cx="1162050" cy="0"/>
            </a:xfrm>
            <a:custGeom>
              <a:avLst/>
              <a:gdLst/>
              <a:ahLst/>
              <a:cxnLst/>
              <a:rect l="l" t="t" r="r" b="b"/>
              <a:pathLst>
                <a:path w="1162050">
                  <a:moveTo>
                    <a:pt x="0" y="0"/>
                  </a:moveTo>
                  <a:lnTo>
                    <a:pt x="1161834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08179" y="2599974"/>
              <a:ext cx="1212850" cy="0"/>
            </a:xfrm>
            <a:custGeom>
              <a:avLst/>
              <a:gdLst/>
              <a:ahLst/>
              <a:cxnLst/>
              <a:rect l="l" t="t" r="r" b="b"/>
              <a:pathLst>
                <a:path w="1212850">
                  <a:moveTo>
                    <a:pt x="1212608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20788" y="2599978"/>
              <a:ext cx="914400" cy="260985"/>
            </a:xfrm>
            <a:custGeom>
              <a:avLst/>
              <a:gdLst/>
              <a:ahLst/>
              <a:cxnLst/>
              <a:rect l="l" t="t" r="r" b="b"/>
              <a:pathLst>
                <a:path w="914400" h="260985">
                  <a:moveTo>
                    <a:pt x="25565" y="260781"/>
                  </a:moveTo>
                  <a:lnTo>
                    <a:pt x="914196" y="260781"/>
                  </a:lnTo>
                  <a:lnTo>
                    <a:pt x="914196" y="0"/>
                  </a:ln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42601" y="2599974"/>
              <a:ext cx="2697480" cy="260985"/>
            </a:xfrm>
            <a:custGeom>
              <a:avLst/>
              <a:gdLst/>
              <a:ahLst/>
              <a:cxnLst/>
              <a:rect l="l" t="t" r="r" b="b"/>
              <a:pathLst>
                <a:path w="2697479" h="260985">
                  <a:moveTo>
                    <a:pt x="0" y="0"/>
                  </a:moveTo>
                  <a:lnTo>
                    <a:pt x="0" y="260781"/>
                  </a:lnTo>
                  <a:lnTo>
                    <a:pt x="2696946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42609" y="2599974"/>
              <a:ext cx="2697480" cy="0"/>
            </a:xfrm>
            <a:custGeom>
              <a:avLst/>
              <a:gdLst/>
              <a:ahLst/>
              <a:cxnLst/>
              <a:rect l="l" t="t" r="r" b="b"/>
              <a:pathLst>
                <a:path w="2697479">
                  <a:moveTo>
                    <a:pt x="2696946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5219" y="2860760"/>
              <a:ext cx="51435" cy="426084"/>
            </a:xfrm>
            <a:custGeom>
              <a:avLst/>
              <a:gdLst/>
              <a:ahLst/>
              <a:cxnLst/>
              <a:rect l="l" t="t" r="r" b="b"/>
              <a:pathLst>
                <a:path w="51435" h="426085">
                  <a:moveTo>
                    <a:pt x="0" y="0"/>
                  </a:moveTo>
                  <a:lnTo>
                    <a:pt x="0" y="425513"/>
                  </a:lnTo>
                  <a:lnTo>
                    <a:pt x="51130" y="425513"/>
                  </a:lnTo>
                  <a:lnTo>
                    <a:pt x="5113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95223" y="3693513"/>
              <a:ext cx="51435" cy="2036445"/>
            </a:xfrm>
            <a:custGeom>
              <a:avLst/>
              <a:gdLst/>
              <a:ahLst/>
              <a:cxnLst/>
              <a:rect l="l" t="t" r="r" b="b"/>
              <a:pathLst>
                <a:path w="51435" h="2036445">
                  <a:moveTo>
                    <a:pt x="51130" y="0"/>
                  </a:moveTo>
                  <a:lnTo>
                    <a:pt x="0" y="0"/>
                  </a:lnTo>
                  <a:lnTo>
                    <a:pt x="0" y="2036229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48542" y="3693511"/>
              <a:ext cx="0" cy="2036445"/>
            </a:xfrm>
            <a:custGeom>
              <a:avLst/>
              <a:gdLst/>
              <a:ahLst/>
              <a:cxnLst/>
              <a:rect l="l" t="t" r="r" b="b"/>
              <a:pathLst>
                <a:path h="2036445">
                  <a:moveTo>
                    <a:pt x="0" y="0"/>
                  </a:moveTo>
                  <a:lnTo>
                    <a:pt x="0" y="2036229"/>
                  </a:lnTo>
                </a:path>
              </a:pathLst>
            </a:custGeom>
            <a:ln w="43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22145" y="2599975"/>
              <a:ext cx="20955" cy="260985"/>
            </a:xfrm>
            <a:custGeom>
              <a:avLst/>
              <a:gdLst/>
              <a:ahLst/>
              <a:cxnLst/>
              <a:rect l="l" t="t" r="r" b="b"/>
              <a:pathLst>
                <a:path w="20954" h="260985">
                  <a:moveTo>
                    <a:pt x="0" y="260781"/>
                  </a:moveTo>
                  <a:lnTo>
                    <a:pt x="20459" y="260781"/>
                  </a:lnTo>
                  <a:lnTo>
                    <a:pt x="20459" y="0"/>
                  </a:lnTo>
                  <a:lnTo>
                    <a:pt x="0" y="0"/>
                  </a:lnTo>
                  <a:lnTo>
                    <a:pt x="0" y="260781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34982" y="2599975"/>
              <a:ext cx="20955" cy="260985"/>
            </a:xfrm>
            <a:custGeom>
              <a:avLst/>
              <a:gdLst/>
              <a:ahLst/>
              <a:cxnLst/>
              <a:rect l="l" t="t" r="r" b="b"/>
              <a:pathLst>
                <a:path w="20954" h="260985">
                  <a:moveTo>
                    <a:pt x="20459" y="260781"/>
                  </a:moveTo>
                  <a:lnTo>
                    <a:pt x="0" y="260781"/>
                  </a:lnTo>
                  <a:lnTo>
                    <a:pt x="0" y="0"/>
                  </a:lnTo>
                  <a:lnTo>
                    <a:pt x="20459" y="0"/>
                  </a:lnTo>
                  <a:lnTo>
                    <a:pt x="20459" y="260781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55445" y="2423196"/>
              <a:ext cx="45720" cy="177165"/>
            </a:xfrm>
            <a:custGeom>
              <a:avLst/>
              <a:gdLst/>
              <a:ahLst/>
              <a:cxnLst/>
              <a:rect l="l" t="t" r="r" b="b"/>
              <a:pathLst>
                <a:path w="45720" h="177164">
                  <a:moveTo>
                    <a:pt x="45288" y="0"/>
                  </a:moveTo>
                  <a:lnTo>
                    <a:pt x="23021" y="49171"/>
                  </a:lnTo>
                  <a:lnTo>
                    <a:pt x="11560" y="85651"/>
                  </a:lnTo>
                  <a:lnTo>
                    <a:pt x="3999" y="123137"/>
                  </a:lnTo>
                  <a:lnTo>
                    <a:pt x="368" y="161442"/>
                  </a:lnTo>
                  <a:lnTo>
                    <a:pt x="0" y="176771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3064" y="2423203"/>
              <a:ext cx="329565" cy="191135"/>
            </a:xfrm>
            <a:custGeom>
              <a:avLst/>
              <a:gdLst/>
              <a:ahLst/>
              <a:cxnLst/>
              <a:rect l="l" t="t" r="r" b="b"/>
              <a:pathLst>
                <a:path w="329564" h="191135">
                  <a:moveTo>
                    <a:pt x="329082" y="176771"/>
                  </a:moveTo>
                  <a:lnTo>
                    <a:pt x="321411" y="191020"/>
                  </a:lnTo>
                  <a:lnTo>
                    <a:pt x="0" y="14236"/>
                  </a:lnTo>
                  <a:lnTo>
                    <a:pt x="7670" y="0"/>
                  </a:lnTo>
                  <a:lnTo>
                    <a:pt x="329082" y="176771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04694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04694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04693" y="5835666"/>
              <a:ext cx="20320" cy="49530"/>
            </a:xfrm>
            <a:custGeom>
              <a:avLst/>
              <a:gdLst/>
              <a:ahLst/>
              <a:cxnLst/>
              <a:rect l="l" t="t" r="r" b="b"/>
              <a:pathLst>
                <a:path w="20320" h="49529">
                  <a:moveTo>
                    <a:pt x="20091" y="0"/>
                  </a:moveTo>
                  <a:lnTo>
                    <a:pt x="0" y="0"/>
                  </a:lnTo>
                  <a:lnTo>
                    <a:pt x="0" y="48945"/>
                  </a:lnTo>
                  <a:lnTo>
                    <a:pt x="20091" y="48945"/>
                  </a:lnTo>
                  <a:lnTo>
                    <a:pt x="20091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40000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0" y="0"/>
                  </a:moveTo>
                  <a:lnTo>
                    <a:pt x="20447" y="0"/>
                  </a:lnTo>
                  <a:lnTo>
                    <a:pt x="20447" y="48945"/>
                  </a:lnTo>
                  <a:lnTo>
                    <a:pt x="0" y="48945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24784" y="5849904"/>
              <a:ext cx="815340" cy="20955"/>
            </a:xfrm>
            <a:custGeom>
              <a:avLst/>
              <a:gdLst/>
              <a:ahLst/>
              <a:cxnLst/>
              <a:rect l="l" t="t" r="r" b="b"/>
              <a:pathLst>
                <a:path w="815340" h="20954">
                  <a:moveTo>
                    <a:pt x="0" y="0"/>
                  </a:moveTo>
                  <a:lnTo>
                    <a:pt x="815225" y="0"/>
                  </a:lnTo>
                  <a:lnTo>
                    <a:pt x="815225" y="20446"/>
                  </a:lnTo>
                  <a:lnTo>
                    <a:pt x="0" y="20446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45231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19548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45231" y="5860132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1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31820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31820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31812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20459" y="0"/>
                  </a:moveTo>
                  <a:lnTo>
                    <a:pt x="0" y="0"/>
                  </a:lnTo>
                  <a:lnTo>
                    <a:pt x="0" y="48945"/>
                  </a:lnTo>
                  <a:lnTo>
                    <a:pt x="20459" y="48945"/>
                  </a:lnTo>
                  <a:lnTo>
                    <a:pt x="20459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67494" y="5835666"/>
              <a:ext cx="20320" cy="49530"/>
            </a:xfrm>
            <a:custGeom>
              <a:avLst/>
              <a:gdLst/>
              <a:ahLst/>
              <a:cxnLst/>
              <a:rect l="l" t="t" r="r" b="b"/>
              <a:pathLst>
                <a:path w="20320" h="49529">
                  <a:moveTo>
                    <a:pt x="0" y="0"/>
                  </a:moveTo>
                  <a:lnTo>
                    <a:pt x="20091" y="0"/>
                  </a:lnTo>
                  <a:lnTo>
                    <a:pt x="20091" y="48945"/>
                  </a:lnTo>
                  <a:lnTo>
                    <a:pt x="0" y="48945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52272" y="5849904"/>
              <a:ext cx="815340" cy="20955"/>
            </a:xfrm>
            <a:custGeom>
              <a:avLst/>
              <a:gdLst/>
              <a:ahLst/>
              <a:cxnLst/>
              <a:rect l="l" t="t" r="r" b="b"/>
              <a:pathLst>
                <a:path w="815339" h="20954">
                  <a:moveTo>
                    <a:pt x="0" y="0"/>
                  </a:moveTo>
                  <a:lnTo>
                    <a:pt x="815225" y="0"/>
                  </a:lnTo>
                  <a:lnTo>
                    <a:pt x="815225" y="20446"/>
                  </a:lnTo>
                  <a:lnTo>
                    <a:pt x="0" y="20446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872728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47041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72728" y="5860132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1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49077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35558" y="572572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331545" y="5707099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0" y="14605"/>
                  </a:moveTo>
                  <a:lnTo>
                    <a:pt x="368" y="16065"/>
                  </a:lnTo>
                  <a:lnTo>
                    <a:pt x="1092" y="17526"/>
                  </a:lnTo>
                  <a:lnTo>
                    <a:pt x="2552" y="18262"/>
                  </a:lnTo>
                  <a:lnTo>
                    <a:pt x="4013" y="18618"/>
                  </a:lnTo>
                </a:path>
                <a:path w="4445" h="19050">
                  <a:moveTo>
                    <a:pt x="0" y="146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31545" y="57030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2552" y="368"/>
                  </a:lnTo>
                  <a:lnTo>
                    <a:pt x="1092" y="1092"/>
                  </a:lnTo>
                  <a:lnTo>
                    <a:pt x="355" y="2552"/>
                  </a:lnTo>
                  <a:lnTo>
                    <a:pt x="0" y="40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35558" y="570271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9077" y="5707459"/>
              <a:ext cx="370205" cy="0"/>
            </a:xfrm>
            <a:custGeom>
              <a:avLst/>
              <a:gdLst/>
              <a:ahLst/>
              <a:cxnLst/>
              <a:rect l="l" t="t" r="r" b="b"/>
              <a:pathLst>
                <a:path w="370204">
                  <a:moveTo>
                    <a:pt x="0" y="0"/>
                  </a:moveTo>
                  <a:lnTo>
                    <a:pt x="3696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352724" y="5707459"/>
              <a:ext cx="366395" cy="18415"/>
            </a:xfrm>
            <a:custGeom>
              <a:avLst/>
              <a:gdLst/>
              <a:ahLst/>
              <a:cxnLst/>
              <a:rect l="l" t="t" r="r" b="b"/>
              <a:pathLst>
                <a:path w="366395" h="18414">
                  <a:moveTo>
                    <a:pt x="365975" y="18262"/>
                  </a:moveTo>
                  <a:lnTo>
                    <a:pt x="0" y="18262"/>
                  </a:lnTo>
                  <a:lnTo>
                    <a:pt x="0" y="0"/>
                  </a:ln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40309" y="5702716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59">
                  <a:moveTo>
                    <a:pt x="0" y="0"/>
                  </a:moveTo>
                  <a:lnTo>
                    <a:pt x="378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52727" y="5722434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340314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8763" y="0"/>
                  </a:moveTo>
                  <a:lnTo>
                    <a:pt x="0" y="0"/>
                  </a:lnTo>
                  <a:lnTo>
                    <a:pt x="0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40306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8763" y="0"/>
                  </a:lnTo>
                  <a:lnTo>
                    <a:pt x="8763" y="18262"/>
                  </a:lnTo>
                  <a:lnTo>
                    <a:pt x="0" y="18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18694" y="5707459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4876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18700" y="5707459"/>
              <a:ext cx="487680" cy="18415"/>
            </a:xfrm>
            <a:custGeom>
              <a:avLst/>
              <a:gdLst/>
              <a:ahLst/>
              <a:cxnLst/>
              <a:rect l="l" t="t" r="r" b="b"/>
              <a:pathLst>
                <a:path w="487679" h="18414">
                  <a:moveTo>
                    <a:pt x="0" y="18262"/>
                  </a:moveTo>
                  <a:lnTo>
                    <a:pt x="487603" y="18262"/>
                  </a:lnTo>
                  <a:lnTo>
                    <a:pt x="48760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18699" y="570271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1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18694" y="5722434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496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05789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092271" y="572572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88258" y="5707099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0" y="14605"/>
                  </a:moveTo>
                  <a:lnTo>
                    <a:pt x="368" y="16065"/>
                  </a:lnTo>
                  <a:lnTo>
                    <a:pt x="1092" y="17526"/>
                  </a:lnTo>
                  <a:lnTo>
                    <a:pt x="2552" y="18262"/>
                  </a:lnTo>
                  <a:lnTo>
                    <a:pt x="4013" y="18618"/>
                  </a:lnTo>
                </a:path>
                <a:path w="4445" h="19050">
                  <a:moveTo>
                    <a:pt x="0" y="146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88263" y="57030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2552" y="368"/>
                  </a:lnTo>
                  <a:lnTo>
                    <a:pt x="1092" y="1092"/>
                  </a:lnTo>
                  <a:lnTo>
                    <a:pt x="355" y="2552"/>
                  </a:lnTo>
                  <a:lnTo>
                    <a:pt x="0" y="40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92276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05789" y="5707459"/>
              <a:ext cx="370205" cy="0"/>
            </a:xfrm>
            <a:custGeom>
              <a:avLst/>
              <a:gdLst/>
              <a:ahLst/>
              <a:cxnLst/>
              <a:rect l="l" t="t" r="r" b="b"/>
              <a:pathLst>
                <a:path w="370204">
                  <a:moveTo>
                    <a:pt x="0" y="0"/>
                  </a:moveTo>
                  <a:lnTo>
                    <a:pt x="3696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09436" y="5707459"/>
              <a:ext cx="366395" cy="18415"/>
            </a:xfrm>
            <a:custGeom>
              <a:avLst/>
              <a:gdLst/>
              <a:ahLst/>
              <a:cxnLst/>
              <a:rect l="l" t="t" r="r" b="b"/>
              <a:pathLst>
                <a:path w="366395" h="18414">
                  <a:moveTo>
                    <a:pt x="365975" y="18262"/>
                  </a:moveTo>
                  <a:lnTo>
                    <a:pt x="0" y="18262"/>
                  </a:lnTo>
                  <a:lnTo>
                    <a:pt x="0" y="0"/>
                  </a:ln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97019" y="5702710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109437" y="5722434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097026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8762" y="0"/>
                  </a:moveTo>
                  <a:lnTo>
                    <a:pt x="0" y="0"/>
                  </a:lnTo>
                  <a:lnTo>
                    <a:pt x="0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097019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0" y="0"/>
                  </a:moveTo>
                  <a:lnTo>
                    <a:pt x="8763" y="0"/>
                  </a:lnTo>
                  <a:lnTo>
                    <a:pt x="8763" y="18262"/>
                  </a:lnTo>
                  <a:lnTo>
                    <a:pt x="0" y="18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963014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967033" y="5703078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0" y="22644"/>
                  </a:moveTo>
                  <a:lnTo>
                    <a:pt x="9499" y="22644"/>
                  </a:lnTo>
                  <a:lnTo>
                    <a:pt x="10960" y="22275"/>
                  </a:lnTo>
                  <a:lnTo>
                    <a:pt x="12407" y="21551"/>
                  </a:lnTo>
                  <a:lnTo>
                    <a:pt x="13144" y="20091"/>
                  </a:lnTo>
                  <a:lnTo>
                    <a:pt x="13512" y="18630"/>
                  </a:lnTo>
                  <a:lnTo>
                    <a:pt x="13512" y="4013"/>
                  </a:lnTo>
                  <a:lnTo>
                    <a:pt x="13144" y="2552"/>
                  </a:lnTo>
                  <a:lnTo>
                    <a:pt x="12407" y="1092"/>
                  </a:lnTo>
                  <a:lnTo>
                    <a:pt x="10960" y="368"/>
                  </a:ln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67028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475411" y="5707459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4876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75412" y="5707459"/>
              <a:ext cx="487680" cy="18415"/>
            </a:xfrm>
            <a:custGeom>
              <a:avLst/>
              <a:gdLst/>
              <a:ahLst/>
              <a:cxnLst/>
              <a:rect l="l" t="t" r="r" b="b"/>
              <a:pathLst>
                <a:path w="487679" h="18414">
                  <a:moveTo>
                    <a:pt x="0" y="18262"/>
                  </a:moveTo>
                  <a:lnTo>
                    <a:pt x="487603" y="18262"/>
                  </a:lnTo>
                  <a:lnTo>
                    <a:pt x="48760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75411" y="570271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1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475411" y="5722434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496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63014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0" y="0"/>
                  </a:moveTo>
                  <a:lnTo>
                    <a:pt x="9131" y="0"/>
                  </a:lnTo>
                  <a:lnTo>
                    <a:pt x="9131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63016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9131" y="0"/>
                  </a:moveTo>
                  <a:lnTo>
                    <a:pt x="0" y="0"/>
                  </a:lnTo>
                  <a:lnTo>
                    <a:pt x="0" y="18262"/>
                  </a:lnTo>
                  <a:lnTo>
                    <a:pt x="9131" y="18262"/>
                  </a:lnTo>
                  <a:lnTo>
                    <a:pt x="91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833282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819402" y="572572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815385" y="5707099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0" y="14605"/>
                  </a:moveTo>
                  <a:lnTo>
                    <a:pt x="368" y="16065"/>
                  </a:lnTo>
                  <a:lnTo>
                    <a:pt x="1092" y="17526"/>
                  </a:lnTo>
                  <a:lnTo>
                    <a:pt x="2552" y="18262"/>
                  </a:lnTo>
                  <a:lnTo>
                    <a:pt x="4013" y="18618"/>
                  </a:lnTo>
                </a:path>
                <a:path w="4445" h="19050">
                  <a:moveTo>
                    <a:pt x="0" y="146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815391" y="57030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2552" y="368"/>
                  </a:lnTo>
                  <a:lnTo>
                    <a:pt x="1092" y="1092"/>
                  </a:lnTo>
                  <a:lnTo>
                    <a:pt x="355" y="2552"/>
                  </a:lnTo>
                  <a:lnTo>
                    <a:pt x="0" y="40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19404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833282" y="5707459"/>
              <a:ext cx="369570" cy="0"/>
            </a:xfrm>
            <a:custGeom>
              <a:avLst/>
              <a:gdLst/>
              <a:ahLst/>
              <a:cxnLst/>
              <a:rect l="l" t="t" r="r" b="b"/>
              <a:pathLst>
                <a:path w="369570">
                  <a:moveTo>
                    <a:pt x="0" y="0"/>
                  </a:moveTo>
                  <a:lnTo>
                    <a:pt x="369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36936" y="5707459"/>
              <a:ext cx="365760" cy="18415"/>
            </a:xfrm>
            <a:custGeom>
              <a:avLst/>
              <a:gdLst/>
              <a:ahLst/>
              <a:cxnLst/>
              <a:rect l="l" t="t" r="r" b="b"/>
              <a:pathLst>
                <a:path w="365760" h="18414">
                  <a:moveTo>
                    <a:pt x="365607" y="18262"/>
                  </a:moveTo>
                  <a:lnTo>
                    <a:pt x="0" y="18262"/>
                  </a:lnTo>
                  <a:lnTo>
                    <a:pt x="0" y="0"/>
                  </a:lnTo>
                  <a:lnTo>
                    <a:pt x="365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824150" y="5702710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36936" y="5722434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4150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9131" y="0"/>
                  </a:moveTo>
                  <a:lnTo>
                    <a:pt x="0" y="0"/>
                  </a:lnTo>
                  <a:lnTo>
                    <a:pt x="0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24149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0" y="0"/>
                  </a:moveTo>
                  <a:lnTo>
                    <a:pt x="9131" y="0"/>
                  </a:lnTo>
                  <a:lnTo>
                    <a:pt x="9131" y="18262"/>
                  </a:lnTo>
                  <a:lnTo>
                    <a:pt x="0" y="18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690509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94525" y="5703078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0" y="22644"/>
                  </a:moveTo>
                  <a:lnTo>
                    <a:pt x="9499" y="22644"/>
                  </a:lnTo>
                  <a:lnTo>
                    <a:pt x="10960" y="22275"/>
                  </a:lnTo>
                  <a:lnTo>
                    <a:pt x="12420" y="21551"/>
                  </a:lnTo>
                  <a:lnTo>
                    <a:pt x="13144" y="20091"/>
                  </a:lnTo>
                  <a:lnTo>
                    <a:pt x="13512" y="18630"/>
                  </a:lnTo>
                  <a:lnTo>
                    <a:pt x="13512" y="4013"/>
                  </a:lnTo>
                  <a:lnTo>
                    <a:pt x="13144" y="2552"/>
                  </a:lnTo>
                  <a:lnTo>
                    <a:pt x="12420" y="1092"/>
                  </a:lnTo>
                  <a:lnTo>
                    <a:pt x="10960" y="368"/>
                  </a:ln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94522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02549" y="5707459"/>
              <a:ext cx="488315" cy="0"/>
            </a:xfrm>
            <a:custGeom>
              <a:avLst/>
              <a:gdLst/>
              <a:ahLst/>
              <a:cxnLst/>
              <a:rect l="l" t="t" r="r" b="b"/>
              <a:pathLst>
                <a:path w="488314">
                  <a:moveTo>
                    <a:pt x="4879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02543" y="5707459"/>
              <a:ext cx="488315" cy="18415"/>
            </a:xfrm>
            <a:custGeom>
              <a:avLst/>
              <a:gdLst/>
              <a:ahLst/>
              <a:cxnLst/>
              <a:rect l="l" t="t" r="r" b="b"/>
              <a:pathLst>
                <a:path w="488314" h="18414">
                  <a:moveTo>
                    <a:pt x="0" y="18262"/>
                  </a:moveTo>
                  <a:lnTo>
                    <a:pt x="487959" y="18262"/>
                  </a:lnTo>
                  <a:lnTo>
                    <a:pt x="48795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02549" y="570271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47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202538" y="5722434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496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90509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0" y="0"/>
                  </a:moveTo>
                  <a:lnTo>
                    <a:pt x="8763" y="0"/>
                  </a:lnTo>
                  <a:lnTo>
                    <a:pt x="8763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90514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8762" y="0"/>
                  </a:moveTo>
                  <a:lnTo>
                    <a:pt x="0" y="0"/>
                  </a:lnTo>
                  <a:lnTo>
                    <a:pt x="0" y="18262"/>
                  </a:lnTo>
                  <a:lnTo>
                    <a:pt x="8762" y="18262"/>
                  </a:lnTo>
                  <a:lnTo>
                    <a:pt x="876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74182" y="4296526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7805" y="4572463"/>
              <a:ext cx="212613" cy="17568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7805" y="4333593"/>
              <a:ext cx="212613" cy="175687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302653" y="4297622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6277" y="4573563"/>
              <a:ext cx="212245" cy="17569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6277" y="4335054"/>
              <a:ext cx="212245" cy="175689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774182" y="5143159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7805" y="5419464"/>
              <a:ext cx="212618" cy="17569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7805" y="5180595"/>
              <a:ext cx="212618" cy="175687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302660" y="5144620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796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796" y="489064"/>
                  </a:lnTo>
                  <a:lnTo>
                    <a:pt x="2037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6272" y="5420559"/>
              <a:ext cx="212250" cy="17568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6272" y="5181688"/>
              <a:ext cx="212255" cy="175687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294948" y="507211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4749"/>
                  </a:moveTo>
                  <a:lnTo>
                    <a:pt x="723" y="5118"/>
                  </a:lnTo>
                  <a:lnTo>
                    <a:pt x="2197" y="5118"/>
                  </a:lnTo>
                  <a:lnTo>
                    <a:pt x="5118" y="3657"/>
                  </a:lnTo>
                  <a:lnTo>
                    <a:pt x="6210" y="2197"/>
                  </a:lnTo>
                  <a:lnTo>
                    <a:pt x="6578" y="1092"/>
                  </a:lnTo>
                  <a:lnTo>
                    <a:pt x="6578" y="368"/>
                  </a:lnTo>
                  <a:lnTo>
                    <a:pt x="5842" y="0"/>
                  </a:lnTo>
                  <a:lnTo>
                    <a:pt x="4381" y="0"/>
                  </a:lnTo>
                  <a:lnTo>
                    <a:pt x="1460" y="1460"/>
                  </a:lnTo>
                  <a:lnTo>
                    <a:pt x="368" y="2920"/>
                  </a:lnTo>
                  <a:lnTo>
                    <a:pt x="0" y="4013"/>
                  </a:lnTo>
                  <a:lnTo>
                    <a:pt x="0" y="47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289464" y="5069197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10" h="12064">
                  <a:moveTo>
                    <a:pt x="368" y="11315"/>
                  </a:moveTo>
                  <a:lnTo>
                    <a:pt x="1104" y="11683"/>
                  </a:lnTo>
                  <a:lnTo>
                    <a:pt x="2197" y="11683"/>
                  </a:lnTo>
                  <a:lnTo>
                    <a:pt x="6476" y="11201"/>
                  </a:lnTo>
                  <a:lnTo>
                    <a:pt x="14541" y="5460"/>
                  </a:lnTo>
                  <a:lnTo>
                    <a:pt x="16078" y="1460"/>
                  </a:lnTo>
                  <a:lnTo>
                    <a:pt x="15709" y="355"/>
                  </a:lnTo>
                  <a:lnTo>
                    <a:pt x="14973" y="0"/>
                  </a:lnTo>
                  <a:lnTo>
                    <a:pt x="9042" y="292"/>
                  </a:lnTo>
                  <a:lnTo>
                    <a:pt x="4076" y="4838"/>
                  </a:lnTo>
                  <a:lnTo>
                    <a:pt x="368" y="9131"/>
                  </a:lnTo>
                  <a:lnTo>
                    <a:pt x="0" y="10223"/>
                  </a:lnTo>
                  <a:lnTo>
                    <a:pt x="368" y="113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260616" y="5071381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4" h="19685">
                  <a:moveTo>
                    <a:pt x="17894" y="0"/>
                  </a:moveTo>
                  <a:lnTo>
                    <a:pt x="10591" y="5118"/>
                  </a:lnTo>
                  <a:lnTo>
                    <a:pt x="4749" y="11696"/>
                  </a:lnTo>
                  <a:lnTo>
                    <a:pt x="2184" y="15341"/>
                  </a:lnTo>
                  <a:lnTo>
                    <a:pt x="0" y="193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59512" y="5090375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4" h="9525">
                  <a:moveTo>
                    <a:pt x="736" y="0"/>
                  </a:moveTo>
                  <a:lnTo>
                    <a:pt x="0" y="2552"/>
                  </a:lnTo>
                  <a:lnTo>
                    <a:pt x="0" y="5118"/>
                  </a:lnTo>
                  <a:lnTo>
                    <a:pt x="736" y="7302"/>
                  </a:lnTo>
                  <a:lnTo>
                    <a:pt x="1828" y="94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310287" y="507979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2552"/>
                  </a:moveTo>
                  <a:lnTo>
                    <a:pt x="368" y="1816"/>
                  </a:lnTo>
                  <a:lnTo>
                    <a:pt x="368" y="72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61345" y="5099875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0" y="0"/>
                  </a:moveTo>
                  <a:lnTo>
                    <a:pt x="1460" y="1828"/>
                  </a:lnTo>
                  <a:lnTo>
                    <a:pt x="3657" y="3289"/>
                  </a:lnTo>
                  <a:lnTo>
                    <a:pt x="5842" y="4381"/>
                  </a:lnTo>
                  <a:lnTo>
                    <a:pt x="8394" y="43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73834" y="478028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118" y="6578"/>
                  </a:moveTo>
                  <a:lnTo>
                    <a:pt x="5486" y="5118"/>
                  </a:lnTo>
                  <a:lnTo>
                    <a:pt x="5118" y="3289"/>
                  </a:lnTo>
                  <a:lnTo>
                    <a:pt x="4381" y="1828"/>
                  </a:lnTo>
                  <a:lnTo>
                    <a:pt x="3289" y="736"/>
                  </a:lnTo>
                  <a:lnTo>
                    <a:pt x="1828" y="36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3200" y="4010025"/>
              <a:ext cx="218406" cy="242887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260741" y="3790473"/>
              <a:ext cx="351155" cy="1362552"/>
            </a:xfrm>
            <a:custGeom>
              <a:avLst/>
              <a:gdLst/>
              <a:ahLst/>
              <a:cxnLst/>
              <a:rect l="l" t="t" r="r" b="b"/>
              <a:pathLst>
                <a:path w="351154" h="945514">
                  <a:moveTo>
                    <a:pt x="0" y="537641"/>
                  </a:moveTo>
                  <a:lnTo>
                    <a:pt x="0" y="945248"/>
                  </a:lnTo>
                  <a:lnTo>
                    <a:pt x="350634" y="945248"/>
                  </a:lnTo>
                  <a:lnTo>
                    <a:pt x="350634" y="0"/>
                  </a:lnTo>
                  <a:lnTo>
                    <a:pt x="0" y="0"/>
                  </a:lnTo>
                  <a:lnTo>
                    <a:pt x="0" y="5376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791377" y="4606983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5005" y="4882920"/>
              <a:ext cx="212613" cy="175687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5005" y="4644049"/>
              <a:ext cx="212618" cy="175687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534109" y="5729741"/>
              <a:ext cx="1161415" cy="0"/>
            </a:xfrm>
            <a:custGeom>
              <a:avLst/>
              <a:gdLst/>
              <a:ahLst/>
              <a:cxnLst/>
              <a:rect l="l" t="t" r="r" b="b"/>
              <a:pathLst>
                <a:path w="1161414">
                  <a:moveTo>
                    <a:pt x="1161110" y="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482611" y="2860760"/>
              <a:ext cx="0" cy="2869565"/>
            </a:xfrm>
            <a:custGeom>
              <a:avLst/>
              <a:gdLst/>
              <a:ahLst/>
              <a:cxnLst/>
              <a:rect l="l" t="t" r="r" b="b"/>
              <a:pathLst>
                <a:path h="2869565">
                  <a:moveTo>
                    <a:pt x="0" y="0"/>
                  </a:moveTo>
                  <a:lnTo>
                    <a:pt x="0" y="286898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533383" y="2860760"/>
              <a:ext cx="0" cy="2869565"/>
            </a:xfrm>
            <a:custGeom>
              <a:avLst/>
              <a:gdLst/>
              <a:ahLst/>
              <a:cxnLst/>
              <a:rect l="l" t="t" r="r" b="b"/>
              <a:pathLst>
                <a:path h="2869565">
                  <a:moveTo>
                    <a:pt x="0" y="286898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559313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559313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559307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20459" y="0"/>
                  </a:moveTo>
                  <a:lnTo>
                    <a:pt x="0" y="0"/>
                  </a:lnTo>
                  <a:lnTo>
                    <a:pt x="0" y="48945"/>
                  </a:lnTo>
                  <a:lnTo>
                    <a:pt x="20459" y="48945"/>
                  </a:lnTo>
                  <a:lnTo>
                    <a:pt x="20459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394622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0" y="0"/>
                  </a:moveTo>
                  <a:lnTo>
                    <a:pt x="20459" y="0"/>
                  </a:lnTo>
                  <a:lnTo>
                    <a:pt x="20459" y="48945"/>
                  </a:lnTo>
                  <a:lnTo>
                    <a:pt x="0" y="48945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579766" y="5849904"/>
              <a:ext cx="815340" cy="20955"/>
            </a:xfrm>
            <a:custGeom>
              <a:avLst/>
              <a:gdLst/>
              <a:ahLst/>
              <a:cxnLst/>
              <a:rect l="l" t="t" r="r" b="b"/>
              <a:pathLst>
                <a:path w="815339" h="20954">
                  <a:moveTo>
                    <a:pt x="0" y="0"/>
                  </a:moveTo>
                  <a:lnTo>
                    <a:pt x="814857" y="0"/>
                  </a:lnTo>
                  <a:lnTo>
                    <a:pt x="814857" y="20446"/>
                  </a:lnTo>
                  <a:lnTo>
                    <a:pt x="0" y="20446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599856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74173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599856" y="5860132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1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560410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546892" y="572572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542879" y="5707099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0" y="14605"/>
                  </a:moveTo>
                  <a:lnTo>
                    <a:pt x="368" y="16065"/>
                  </a:lnTo>
                  <a:lnTo>
                    <a:pt x="1092" y="17526"/>
                  </a:lnTo>
                  <a:lnTo>
                    <a:pt x="2552" y="18262"/>
                  </a:lnTo>
                  <a:lnTo>
                    <a:pt x="4013" y="18618"/>
                  </a:lnTo>
                </a:path>
                <a:path w="4445" h="19050">
                  <a:moveTo>
                    <a:pt x="0" y="146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542882" y="57030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2552" y="368"/>
                  </a:lnTo>
                  <a:lnTo>
                    <a:pt x="1092" y="1092"/>
                  </a:lnTo>
                  <a:lnTo>
                    <a:pt x="355" y="2552"/>
                  </a:lnTo>
                  <a:lnTo>
                    <a:pt x="0" y="40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546895" y="570271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560410" y="5707459"/>
              <a:ext cx="370205" cy="0"/>
            </a:xfrm>
            <a:custGeom>
              <a:avLst/>
              <a:gdLst/>
              <a:ahLst/>
              <a:cxnLst/>
              <a:rect l="l" t="t" r="r" b="b"/>
              <a:pathLst>
                <a:path w="370204">
                  <a:moveTo>
                    <a:pt x="0" y="0"/>
                  </a:moveTo>
                  <a:lnTo>
                    <a:pt x="3696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564058" y="5707459"/>
              <a:ext cx="366395" cy="18415"/>
            </a:xfrm>
            <a:custGeom>
              <a:avLst/>
              <a:gdLst/>
              <a:ahLst/>
              <a:cxnLst/>
              <a:rect l="l" t="t" r="r" b="b"/>
              <a:pathLst>
                <a:path w="366395" h="18414">
                  <a:moveTo>
                    <a:pt x="365975" y="18262"/>
                  </a:moveTo>
                  <a:lnTo>
                    <a:pt x="0" y="18262"/>
                  </a:lnTo>
                  <a:lnTo>
                    <a:pt x="0" y="0"/>
                  </a:ln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551645" y="5702716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564063" y="5722434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551647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8762" y="0"/>
                  </a:moveTo>
                  <a:lnTo>
                    <a:pt x="0" y="0"/>
                  </a:lnTo>
                  <a:lnTo>
                    <a:pt x="0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551642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0" y="0"/>
                  </a:moveTo>
                  <a:lnTo>
                    <a:pt x="8763" y="0"/>
                  </a:lnTo>
                  <a:lnTo>
                    <a:pt x="8763" y="18262"/>
                  </a:lnTo>
                  <a:lnTo>
                    <a:pt x="0" y="18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417634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421653" y="5703078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0" y="22644"/>
                  </a:moveTo>
                  <a:lnTo>
                    <a:pt x="9499" y="22644"/>
                  </a:lnTo>
                  <a:lnTo>
                    <a:pt x="10960" y="22275"/>
                  </a:lnTo>
                  <a:lnTo>
                    <a:pt x="12420" y="21551"/>
                  </a:lnTo>
                  <a:lnTo>
                    <a:pt x="13144" y="20091"/>
                  </a:lnTo>
                  <a:lnTo>
                    <a:pt x="13512" y="18630"/>
                  </a:lnTo>
                  <a:lnTo>
                    <a:pt x="13512" y="4013"/>
                  </a:lnTo>
                  <a:lnTo>
                    <a:pt x="13144" y="2552"/>
                  </a:lnTo>
                  <a:lnTo>
                    <a:pt x="12420" y="1092"/>
                  </a:lnTo>
                  <a:lnTo>
                    <a:pt x="10960" y="368"/>
                  </a:ln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421651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930030" y="5707459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4876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930034" y="5707459"/>
              <a:ext cx="487680" cy="18415"/>
            </a:xfrm>
            <a:custGeom>
              <a:avLst/>
              <a:gdLst/>
              <a:ahLst/>
              <a:cxnLst/>
              <a:rect l="l" t="t" r="r" b="b"/>
              <a:pathLst>
                <a:path w="487679" h="18414">
                  <a:moveTo>
                    <a:pt x="0" y="18262"/>
                  </a:moveTo>
                  <a:lnTo>
                    <a:pt x="487603" y="18262"/>
                  </a:lnTo>
                  <a:lnTo>
                    <a:pt x="48760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930034" y="570271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1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930030" y="5722434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496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417634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0" y="0"/>
                  </a:moveTo>
                  <a:lnTo>
                    <a:pt x="9131" y="0"/>
                  </a:lnTo>
                  <a:lnTo>
                    <a:pt x="9131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417632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9131" y="0"/>
                  </a:moveTo>
                  <a:lnTo>
                    <a:pt x="0" y="0"/>
                  </a:lnTo>
                  <a:lnTo>
                    <a:pt x="0" y="18262"/>
                  </a:lnTo>
                  <a:lnTo>
                    <a:pt x="9131" y="18262"/>
                  </a:lnTo>
                  <a:lnTo>
                    <a:pt x="91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695217" y="3286266"/>
              <a:ext cx="51435" cy="20320"/>
            </a:xfrm>
            <a:custGeom>
              <a:avLst/>
              <a:gdLst/>
              <a:ahLst/>
              <a:cxnLst/>
              <a:rect l="l" t="t" r="r" b="b"/>
              <a:pathLst>
                <a:path w="51435" h="20320">
                  <a:moveTo>
                    <a:pt x="0" y="0"/>
                  </a:moveTo>
                  <a:lnTo>
                    <a:pt x="51130" y="0"/>
                  </a:lnTo>
                  <a:lnTo>
                    <a:pt x="51130" y="20091"/>
                  </a:lnTo>
                  <a:lnTo>
                    <a:pt x="0" y="20091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695217" y="3673419"/>
              <a:ext cx="51435" cy="20320"/>
            </a:xfrm>
            <a:custGeom>
              <a:avLst/>
              <a:gdLst/>
              <a:ahLst/>
              <a:cxnLst/>
              <a:rect l="l" t="t" r="r" b="b"/>
              <a:pathLst>
                <a:path w="51435" h="20320">
                  <a:moveTo>
                    <a:pt x="0" y="20091"/>
                  </a:moveTo>
                  <a:lnTo>
                    <a:pt x="51130" y="20091"/>
                  </a:lnTo>
                  <a:lnTo>
                    <a:pt x="51130" y="0"/>
                  </a:lnTo>
                  <a:lnTo>
                    <a:pt x="0" y="0"/>
                  </a:lnTo>
                  <a:lnTo>
                    <a:pt x="0" y="20091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746353" y="3627771"/>
              <a:ext cx="177165" cy="45720"/>
            </a:xfrm>
            <a:custGeom>
              <a:avLst/>
              <a:gdLst/>
              <a:ahLst/>
              <a:cxnLst/>
              <a:rect l="l" t="t" r="r" b="b"/>
              <a:pathLst>
                <a:path w="177164" h="45720">
                  <a:moveTo>
                    <a:pt x="0" y="45288"/>
                  </a:moveTo>
                  <a:lnTo>
                    <a:pt x="53644" y="41288"/>
                  </a:lnTo>
                  <a:lnTo>
                    <a:pt x="91127" y="33728"/>
                  </a:lnTo>
                  <a:lnTo>
                    <a:pt x="127607" y="22267"/>
                  </a:lnTo>
                  <a:lnTo>
                    <a:pt x="162902" y="6934"/>
                  </a:lnTo>
                  <a:lnTo>
                    <a:pt x="176771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732103" y="3306354"/>
              <a:ext cx="191135" cy="329565"/>
            </a:xfrm>
            <a:custGeom>
              <a:avLst/>
              <a:gdLst/>
              <a:ahLst/>
              <a:cxnLst/>
              <a:rect l="l" t="t" r="r" b="b"/>
              <a:pathLst>
                <a:path w="191135" h="329564">
                  <a:moveTo>
                    <a:pt x="14249" y="0"/>
                  </a:moveTo>
                  <a:lnTo>
                    <a:pt x="0" y="8039"/>
                  </a:lnTo>
                  <a:lnTo>
                    <a:pt x="176784" y="329450"/>
                  </a:lnTo>
                  <a:lnTo>
                    <a:pt x="191020" y="321411"/>
                  </a:lnTo>
                  <a:lnTo>
                    <a:pt x="14249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533385" y="2860760"/>
              <a:ext cx="1162050" cy="244475"/>
            </a:xfrm>
            <a:custGeom>
              <a:avLst/>
              <a:gdLst/>
              <a:ahLst/>
              <a:cxnLst/>
              <a:rect l="l" t="t" r="r" b="b"/>
              <a:pathLst>
                <a:path w="1162050" h="244475">
                  <a:moveTo>
                    <a:pt x="1161834" y="0"/>
                  </a:moveTo>
                  <a:lnTo>
                    <a:pt x="1161834" y="244347"/>
                  </a:lnTo>
                  <a:lnTo>
                    <a:pt x="0" y="244347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533383" y="3105106"/>
              <a:ext cx="183515" cy="2484120"/>
            </a:xfrm>
            <a:custGeom>
              <a:avLst/>
              <a:gdLst/>
              <a:ahLst/>
              <a:cxnLst/>
              <a:rect l="l" t="t" r="r" b="b"/>
              <a:pathLst>
                <a:path w="183514" h="2484120">
                  <a:moveTo>
                    <a:pt x="0" y="2484018"/>
                  </a:moveTo>
                  <a:lnTo>
                    <a:pt x="183349" y="2484018"/>
                  </a:lnTo>
                  <a:lnTo>
                    <a:pt x="18334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11866" y="4849136"/>
              <a:ext cx="183515" cy="740410"/>
            </a:xfrm>
            <a:custGeom>
              <a:avLst/>
              <a:gdLst/>
              <a:ahLst/>
              <a:cxnLst/>
              <a:rect l="l" t="t" r="r" b="b"/>
              <a:pathLst>
                <a:path w="183514" h="740410">
                  <a:moveTo>
                    <a:pt x="0" y="739990"/>
                  </a:moveTo>
                  <a:lnTo>
                    <a:pt x="183349" y="739990"/>
                  </a:lnTo>
                  <a:lnTo>
                    <a:pt x="183349" y="0"/>
                  </a:lnTo>
                  <a:lnTo>
                    <a:pt x="0" y="0"/>
                  </a:lnTo>
                  <a:lnTo>
                    <a:pt x="0" y="73999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533383" y="2860757"/>
              <a:ext cx="1162050" cy="244475"/>
            </a:xfrm>
            <a:custGeom>
              <a:avLst/>
              <a:gdLst/>
              <a:ahLst/>
              <a:cxnLst/>
              <a:rect l="l" t="t" r="r" b="b"/>
              <a:pathLst>
                <a:path w="1162050" h="244475">
                  <a:moveTo>
                    <a:pt x="0" y="244348"/>
                  </a:moveTo>
                  <a:lnTo>
                    <a:pt x="116183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533385" y="2860757"/>
              <a:ext cx="1162050" cy="244475"/>
            </a:xfrm>
            <a:custGeom>
              <a:avLst/>
              <a:gdLst/>
              <a:ahLst/>
              <a:cxnLst/>
              <a:rect l="l" t="t" r="r" b="b"/>
              <a:pathLst>
                <a:path w="1162050" h="244475">
                  <a:moveTo>
                    <a:pt x="1161834" y="244348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511869" y="506390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183349" y="0"/>
                  </a:moveTo>
                  <a:lnTo>
                    <a:pt x="0" y="525221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511869" y="506390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183349" y="525221"/>
                  </a:moveTo>
                  <a:lnTo>
                    <a:pt x="0" y="0"/>
                  </a:lnTo>
                  <a:lnTo>
                    <a:pt x="18334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533383" y="381586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0" y="525221"/>
                  </a:moveTo>
                  <a:lnTo>
                    <a:pt x="183349" y="525221"/>
                  </a:lnTo>
                  <a:lnTo>
                    <a:pt x="0" y="0"/>
                  </a:lnTo>
                </a:path>
                <a:path w="183514" h="525779">
                  <a:moveTo>
                    <a:pt x="0" y="525221"/>
                  </a:moveTo>
                  <a:lnTo>
                    <a:pt x="18334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533386" y="506390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183349" y="0"/>
                  </a:moveTo>
                  <a:lnTo>
                    <a:pt x="0" y="525221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533386" y="506390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183349" y="525221"/>
                  </a:moveTo>
                  <a:lnTo>
                    <a:pt x="0" y="0"/>
                  </a:lnTo>
                  <a:lnTo>
                    <a:pt x="18334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533386" y="3815870"/>
              <a:ext cx="183515" cy="0"/>
            </a:xfrm>
            <a:custGeom>
              <a:avLst/>
              <a:gdLst/>
              <a:ahLst/>
              <a:cxnLst/>
              <a:rect l="l" t="t" r="r" b="b"/>
              <a:pathLst>
                <a:path w="183514">
                  <a:moveTo>
                    <a:pt x="183349" y="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450871" y="4111716"/>
              <a:ext cx="244475" cy="1494155"/>
            </a:xfrm>
            <a:custGeom>
              <a:avLst/>
              <a:gdLst/>
              <a:ahLst/>
              <a:cxnLst/>
              <a:rect l="l" t="t" r="r" b="b"/>
              <a:pathLst>
                <a:path w="244475" h="1494154">
                  <a:moveTo>
                    <a:pt x="244348" y="0"/>
                  </a:moveTo>
                  <a:lnTo>
                    <a:pt x="0" y="0"/>
                  </a:lnTo>
                  <a:lnTo>
                    <a:pt x="0" y="1493837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568482" y="3896690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11582"/>
                  </a:moveTo>
                  <a:lnTo>
                    <a:pt x="368" y="14503"/>
                  </a:lnTo>
                  <a:lnTo>
                    <a:pt x="1460" y="17424"/>
                  </a:lnTo>
                  <a:lnTo>
                    <a:pt x="6463" y="22136"/>
                  </a:lnTo>
                  <a:lnTo>
                    <a:pt x="13141" y="23164"/>
                  </a:lnTo>
                  <a:lnTo>
                    <a:pt x="19366" y="20592"/>
                  </a:lnTo>
                  <a:lnTo>
                    <a:pt x="23012" y="14503"/>
                  </a:lnTo>
                  <a:lnTo>
                    <a:pt x="23380" y="11582"/>
                  </a:lnTo>
                  <a:lnTo>
                    <a:pt x="23012" y="8661"/>
                  </a:lnTo>
                  <a:lnTo>
                    <a:pt x="19366" y="2572"/>
                  </a:lnTo>
                  <a:lnTo>
                    <a:pt x="13141" y="0"/>
                  </a:lnTo>
                  <a:lnTo>
                    <a:pt x="6463" y="1028"/>
                  </a:lnTo>
                  <a:lnTo>
                    <a:pt x="1460" y="5740"/>
                  </a:lnTo>
                  <a:lnTo>
                    <a:pt x="368" y="8661"/>
                  </a:lnTo>
                  <a:lnTo>
                    <a:pt x="0" y="11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47007" y="3914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2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647007" y="39027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646277" y="3917042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70">
                  <a:moveTo>
                    <a:pt x="0" y="0"/>
                  </a:moveTo>
                  <a:lnTo>
                    <a:pt x="16433" y="10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646277" y="3898781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70">
                  <a:moveTo>
                    <a:pt x="0" y="1092"/>
                  </a:moveTo>
                  <a:lnTo>
                    <a:pt x="164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637333" y="3899874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5">
                  <a:moveTo>
                    <a:pt x="9309" y="0"/>
                  </a:moveTo>
                  <a:lnTo>
                    <a:pt x="6756" y="736"/>
                  </a:lnTo>
                  <a:lnTo>
                    <a:pt x="0" y="2819"/>
                  </a:lnTo>
                  <a:lnTo>
                    <a:pt x="0" y="13982"/>
                  </a:lnTo>
                  <a:lnTo>
                    <a:pt x="6756" y="16065"/>
                  </a:lnTo>
                  <a:lnTo>
                    <a:pt x="9309" y="168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636968" y="3899874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5">
                  <a:moveTo>
                    <a:pt x="9309" y="0"/>
                  </a:moveTo>
                  <a:lnTo>
                    <a:pt x="6756" y="736"/>
                  </a:lnTo>
                  <a:lnTo>
                    <a:pt x="0" y="2819"/>
                  </a:lnTo>
                  <a:lnTo>
                    <a:pt x="0" y="13982"/>
                  </a:lnTo>
                  <a:lnTo>
                    <a:pt x="6756" y="16065"/>
                  </a:lnTo>
                  <a:lnTo>
                    <a:pt x="9309" y="168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595216" y="390389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673" y="0"/>
                  </a:moveTo>
                  <a:lnTo>
                    <a:pt x="2844" y="368"/>
                  </a:lnTo>
                  <a:lnTo>
                    <a:pt x="0" y="2730"/>
                  </a:lnTo>
                  <a:lnTo>
                    <a:pt x="0" y="6032"/>
                  </a:lnTo>
                  <a:lnTo>
                    <a:pt x="2844" y="8394"/>
                  </a:lnTo>
                  <a:lnTo>
                    <a:pt x="4673" y="87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40365" y="3902795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5" h="11429">
                  <a:moveTo>
                    <a:pt x="6642" y="0"/>
                  </a:moveTo>
                  <a:lnTo>
                    <a:pt x="4813" y="368"/>
                  </a:lnTo>
                  <a:lnTo>
                    <a:pt x="0" y="1955"/>
                  </a:lnTo>
                  <a:lnTo>
                    <a:pt x="0" y="9004"/>
                  </a:lnTo>
                  <a:lnTo>
                    <a:pt x="4813" y="10591"/>
                  </a:lnTo>
                  <a:lnTo>
                    <a:pt x="6642" y="109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99893" y="3913028"/>
              <a:ext cx="48260" cy="4445"/>
            </a:xfrm>
            <a:custGeom>
              <a:avLst/>
              <a:gdLst/>
              <a:ahLst/>
              <a:cxnLst/>
              <a:rect l="l" t="t" r="r" b="b"/>
              <a:pathLst>
                <a:path w="48260" h="4445">
                  <a:moveTo>
                    <a:pt x="48209" y="40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599890" y="3899511"/>
              <a:ext cx="50800" cy="4445"/>
            </a:xfrm>
            <a:custGeom>
              <a:avLst/>
              <a:gdLst/>
              <a:ahLst/>
              <a:cxnLst/>
              <a:rect l="l" t="t" r="r" b="b"/>
              <a:pathLst>
                <a:path w="50800" h="4445">
                  <a:moveTo>
                    <a:pt x="0" y="4381"/>
                  </a:moveTo>
                  <a:lnTo>
                    <a:pt x="504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59792" y="3898417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0" y="18986"/>
                  </a:moveTo>
                  <a:lnTo>
                    <a:pt x="2921" y="19723"/>
                  </a:lnTo>
                  <a:lnTo>
                    <a:pt x="10779" y="16746"/>
                  </a:lnTo>
                  <a:lnTo>
                    <a:pt x="13398" y="9856"/>
                  </a:lnTo>
                  <a:lnTo>
                    <a:pt x="10779" y="2969"/>
                  </a:lnTo>
                  <a:lnTo>
                    <a:pt x="2921" y="0"/>
                  </a:lnTo>
                  <a:lnTo>
                    <a:pt x="0" y="7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664904" y="3898783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0" y="18986"/>
                  </a:moveTo>
                  <a:lnTo>
                    <a:pt x="2552" y="18262"/>
                  </a:lnTo>
                  <a:lnTo>
                    <a:pt x="9829" y="14605"/>
                  </a:lnTo>
                  <a:lnTo>
                    <a:pt x="9829" y="4368"/>
                  </a:lnTo>
                  <a:lnTo>
                    <a:pt x="2552" y="72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53217" y="3902791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113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652850" y="3902791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113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662714" y="38987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554599" y="3704837"/>
              <a:ext cx="140970" cy="407670"/>
            </a:xfrm>
            <a:custGeom>
              <a:avLst/>
              <a:gdLst/>
              <a:ahLst/>
              <a:cxnLst/>
              <a:rect l="l" t="t" r="r" b="b"/>
              <a:pathLst>
                <a:path w="140970" h="407670">
                  <a:moveTo>
                    <a:pt x="0" y="339674"/>
                  </a:moveTo>
                  <a:lnTo>
                    <a:pt x="368" y="407238"/>
                  </a:lnTo>
                  <a:lnTo>
                    <a:pt x="140614" y="407238"/>
                  </a:lnTo>
                  <a:lnTo>
                    <a:pt x="140614" y="0"/>
                  </a:lnTo>
                  <a:lnTo>
                    <a:pt x="368" y="0"/>
                  </a:lnTo>
                  <a:lnTo>
                    <a:pt x="368" y="675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1106" y="3786464"/>
              <a:ext cx="138183" cy="243979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4484883" y="3772404"/>
              <a:ext cx="70485" cy="272415"/>
            </a:xfrm>
            <a:custGeom>
              <a:avLst/>
              <a:gdLst/>
              <a:ahLst/>
              <a:cxnLst/>
              <a:rect l="l" t="t" r="r" b="b"/>
              <a:pathLst>
                <a:path w="70485" h="272414">
                  <a:moveTo>
                    <a:pt x="70083" y="0"/>
                  </a:moveTo>
                  <a:lnTo>
                    <a:pt x="36563" y="20615"/>
                  </a:lnTo>
                  <a:lnTo>
                    <a:pt x="4074" y="91979"/>
                  </a:lnTo>
                  <a:lnTo>
                    <a:pt x="0" y="135936"/>
                  </a:lnTo>
                  <a:lnTo>
                    <a:pt x="4045" y="179907"/>
                  </a:lnTo>
                  <a:lnTo>
                    <a:pt x="16218" y="219768"/>
                  </a:lnTo>
                  <a:lnTo>
                    <a:pt x="36522" y="251390"/>
                  </a:lnTo>
                  <a:lnTo>
                    <a:pt x="64965" y="270649"/>
                  </a:lnTo>
                  <a:lnTo>
                    <a:pt x="69715" y="2721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655408" y="3899138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630"/>
                  </a:moveTo>
                  <a:lnTo>
                    <a:pt x="0" y="17906"/>
                  </a:lnTo>
                  <a:lnTo>
                    <a:pt x="0" y="73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450871" y="5589125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244348" y="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116" y="4186594"/>
              <a:ext cx="212572" cy="211839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4450871" y="5605556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244348" y="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831122" y="4297622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5" h="489585">
                  <a:moveTo>
                    <a:pt x="203441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441" y="489064"/>
                  </a:lnTo>
                  <a:lnTo>
                    <a:pt x="20344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34380" y="4573563"/>
              <a:ext cx="212623" cy="175694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4380" y="4335054"/>
              <a:ext cx="212623" cy="175689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5831122" y="5144620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5" h="489585">
                  <a:moveTo>
                    <a:pt x="203441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441" y="489064"/>
                  </a:lnTo>
                  <a:lnTo>
                    <a:pt x="20344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4380" y="5420559"/>
              <a:ext cx="212623" cy="175687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34380" y="5181688"/>
              <a:ext cx="212623" cy="175687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6774190" y="3807466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796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796" y="489064"/>
                  </a:lnTo>
                  <a:lnTo>
                    <a:pt x="2037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77800" y="4083406"/>
              <a:ext cx="212623" cy="175684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77800" y="3844536"/>
              <a:ext cx="212623" cy="175687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6302660" y="3808568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796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796" y="489064"/>
                  </a:lnTo>
                  <a:lnTo>
                    <a:pt x="2037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06272" y="4084500"/>
              <a:ext cx="212250" cy="175687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06272" y="3845998"/>
              <a:ext cx="212250" cy="175685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5831122" y="3808568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5" h="489585">
                  <a:moveTo>
                    <a:pt x="203441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441" y="489064"/>
                  </a:lnTo>
                  <a:lnTo>
                    <a:pt x="20344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4380" y="4084504"/>
              <a:ext cx="212623" cy="175684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34380" y="3845998"/>
              <a:ext cx="212623" cy="175689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4789086" y="3704840"/>
              <a:ext cx="0" cy="2025014"/>
            </a:xfrm>
            <a:custGeom>
              <a:avLst/>
              <a:gdLst/>
              <a:ahLst/>
              <a:cxnLst/>
              <a:rect l="l" t="t" r="r" b="b"/>
              <a:pathLst>
                <a:path h="2025014">
                  <a:moveTo>
                    <a:pt x="0" y="202490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100188" y="2860760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4">
                  <a:moveTo>
                    <a:pt x="0" y="0"/>
                  </a:moveTo>
                  <a:lnTo>
                    <a:pt x="10701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132322" y="2847243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2565" y="0"/>
                  </a:moveTo>
                  <a:lnTo>
                    <a:pt x="0" y="2552"/>
                  </a:lnTo>
                  <a:lnTo>
                    <a:pt x="27038" y="24472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506370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506373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506368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358794" y="2417724"/>
              <a:ext cx="5641975" cy="3575685"/>
            </a:xfrm>
            <a:custGeom>
              <a:avLst/>
              <a:gdLst/>
              <a:ahLst/>
              <a:cxnLst/>
              <a:rect l="l" t="t" r="r" b="b"/>
              <a:pathLst>
                <a:path w="5641975" h="3575685">
                  <a:moveTo>
                    <a:pt x="200520" y="3312020"/>
                  </a:moveTo>
                  <a:lnTo>
                    <a:pt x="990" y="3314573"/>
                  </a:lnTo>
                  <a:lnTo>
                    <a:pt x="0" y="3314573"/>
                  </a:lnTo>
                  <a:lnTo>
                    <a:pt x="0" y="3572802"/>
                  </a:lnTo>
                  <a:lnTo>
                    <a:pt x="0" y="3575367"/>
                  </a:lnTo>
                  <a:lnTo>
                    <a:pt x="200520" y="3572802"/>
                  </a:lnTo>
                  <a:lnTo>
                    <a:pt x="200520" y="3314585"/>
                  </a:lnTo>
                  <a:lnTo>
                    <a:pt x="200520" y="3312020"/>
                  </a:lnTo>
                  <a:close/>
                </a:path>
                <a:path w="5641975" h="3575685">
                  <a:moveTo>
                    <a:pt x="1387551" y="1275791"/>
                  </a:moveTo>
                  <a:lnTo>
                    <a:pt x="1336421" y="1275791"/>
                  </a:lnTo>
                  <a:lnTo>
                    <a:pt x="1387551" y="3312020"/>
                  </a:lnTo>
                  <a:lnTo>
                    <a:pt x="1387551" y="1275791"/>
                  </a:lnTo>
                  <a:close/>
                </a:path>
                <a:path w="5641975" h="3575685">
                  <a:moveTo>
                    <a:pt x="1478140" y="3312020"/>
                  </a:moveTo>
                  <a:lnTo>
                    <a:pt x="1387551" y="3312020"/>
                  </a:lnTo>
                  <a:lnTo>
                    <a:pt x="1056284" y="3312020"/>
                  </a:lnTo>
                  <a:lnTo>
                    <a:pt x="1056284" y="3572802"/>
                  </a:lnTo>
                  <a:lnTo>
                    <a:pt x="1478140" y="3572802"/>
                  </a:lnTo>
                  <a:lnTo>
                    <a:pt x="1478140" y="3312020"/>
                  </a:lnTo>
                  <a:close/>
                </a:path>
                <a:path w="5641975" h="3575685">
                  <a:moveTo>
                    <a:pt x="2281301" y="182257"/>
                  </a:moveTo>
                  <a:lnTo>
                    <a:pt x="0" y="182257"/>
                  </a:lnTo>
                  <a:lnTo>
                    <a:pt x="0" y="443039"/>
                  </a:lnTo>
                  <a:lnTo>
                    <a:pt x="123812" y="443039"/>
                  </a:lnTo>
                  <a:lnTo>
                    <a:pt x="123812" y="3312020"/>
                  </a:lnTo>
                  <a:lnTo>
                    <a:pt x="174586" y="3312020"/>
                  </a:lnTo>
                  <a:lnTo>
                    <a:pt x="174586" y="443039"/>
                  </a:lnTo>
                  <a:lnTo>
                    <a:pt x="1336421" y="443039"/>
                  </a:lnTo>
                  <a:lnTo>
                    <a:pt x="1336421" y="868553"/>
                  </a:lnTo>
                  <a:lnTo>
                    <a:pt x="1387551" y="868553"/>
                  </a:lnTo>
                  <a:lnTo>
                    <a:pt x="1387551" y="443039"/>
                  </a:lnTo>
                  <a:lnTo>
                    <a:pt x="2281301" y="443039"/>
                  </a:lnTo>
                  <a:lnTo>
                    <a:pt x="2281301" y="182257"/>
                  </a:lnTo>
                  <a:close/>
                </a:path>
                <a:path w="5641975" h="3575685">
                  <a:moveTo>
                    <a:pt x="2745892" y="3312020"/>
                  </a:moveTo>
                  <a:lnTo>
                    <a:pt x="2328786" y="3312020"/>
                  </a:lnTo>
                  <a:lnTo>
                    <a:pt x="2328786" y="3572802"/>
                  </a:lnTo>
                  <a:lnTo>
                    <a:pt x="2745892" y="3572802"/>
                  </a:lnTo>
                  <a:lnTo>
                    <a:pt x="2745892" y="3312020"/>
                  </a:lnTo>
                  <a:close/>
                </a:path>
                <a:path w="5641975" h="3575685">
                  <a:moveTo>
                    <a:pt x="3989184" y="3312020"/>
                  </a:moveTo>
                  <a:lnTo>
                    <a:pt x="3601656" y="3312020"/>
                  </a:lnTo>
                  <a:lnTo>
                    <a:pt x="3601656" y="3572802"/>
                  </a:lnTo>
                  <a:lnTo>
                    <a:pt x="3989184" y="3572802"/>
                  </a:lnTo>
                  <a:lnTo>
                    <a:pt x="3989184" y="3312020"/>
                  </a:lnTo>
                  <a:close/>
                </a:path>
                <a:path w="5641975" h="3575685">
                  <a:moveTo>
                    <a:pt x="5641543" y="0"/>
                  </a:moveTo>
                  <a:lnTo>
                    <a:pt x="5380761" y="0"/>
                  </a:lnTo>
                  <a:lnTo>
                    <a:pt x="5378932" y="182257"/>
                  </a:lnTo>
                  <a:lnTo>
                    <a:pt x="2683802" y="182257"/>
                  </a:lnTo>
                  <a:lnTo>
                    <a:pt x="2683802" y="443039"/>
                  </a:lnTo>
                  <a:lnTo>
                    <a:pt x="5378920" y="443039"/>
                  </a:lnTo>
                  <a:lnTo>
                    <a:pt x="5380748" y="3312020"/>
                  </a:lnTo>
                  <a:lnTo>
                    <a:pt x="4844935" y="3312020"/>
                  </a:lnTo>
                  <a:lnTo>
                    <a:pt x="4844935" y="3572802"/>
                  </a:lnTo>
                  <a:lnTo>
                    <a:pt x="5641530" y="3572802"/>
                  </a:lnTo>
                  <a:lnTo>
                    <a:pt x="5641530" y="3312020"/>
                  </a:lnTo>
                  <a:lnTo>
                    <a:pt x="5641530" y="443039"/>
                  </a:lnTo>
                  <a:lnTo>
                    <a:pt x="5641543" y="182257"/>
                  </a:lnTo>
                  <a:lnTo>
                    <a:pt x="5641543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746353" y="370483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735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587575" y="4606983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0" y="0"/>
                  </a:moveTo>
                  <a:lnTo>
                    <a:pt x="203809" y="0"/>
                  </a:lnTo>
                  <a:lnTo>
                    <a:pt x="203809" y="489064"/>
                  </a:lnTo>
                  <a:lnTo>
                    <a:pt x="0" y="4890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75502" y="4882916"/>
              <a:ext cx="212260" cy="175694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94051" y="5331927"/>
              <a:ext cx="175694" cy="212260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98489" y="5331927"/>
              <a:ext cx="175694" cy="212260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98499" y="3679720"/>
              <a:ext cx="175694" cy="212258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94053" y="3679720"/>
              <a:ext cx="175689" cy="212258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75502" y="4644045"/>
              <a:ext cx="212260" cy="175695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7791377" y="4117923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95005" y="4393859"/>
              <a:ext cx="212613" cy="175687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95005" y="4155358"/>
              <a:ext cx="212613" cy="175332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7587575" y="4117923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0" y="0"/>
                  </a:moveTo>
                  <a:lnTo>
                    <a:pt x="203809" y="0"/>
                  </a:lnTo>
                  <a:lnTo>
                    <a:pt x="203809" y="489064"/>
                  </a:lnTo>
                  <a:lnTo>
                    <a:pt x="0" y="4890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75502" y="4393863"/>
              <a:ext cx="212260" cy="175687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75502" y="4155362"/>
              <a:ext cx="212260" cy="175318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7587575" y="3914113"/>
              <a:ext cx="407670" cy="203835"/>
            </a:xfrm>
            <a:custGeom>
              <a:avLst/>
              <a:gdLst/>
              <a:ahLst/>
              <a:cxnLst/>
              <a:rect l="l" t="t" r="r" b="b"/>
              <a:pathLst>
                <a:path w="407670" h="203835">
                  <a:moveTo>
                    <a:pt x="0" y="203809"/>
                  </a:moveTo>
                  <a:lnTo>
                    <a:pt x="407606" y="203809"/>
                  </a:lnTo>
                  <a:lnTo>
                    <a:pt x="407606" y="0"/>
                  </a:lnTo>
                  <a:lnTo>
                    <a:pt x="0" y="0"/>
                  </a:lnTo>
                  <a:lnTo>
                    <a:pt x="0" y="2038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396000" y="3857625"/>
              <a:ext cx="276225" cy="1219200"/>
            </a:xfrm>
            <a:custGeom>
              <a:avLst/>
              <a:gdLst/>
              <a:ahLst/>
              <a:cxnLst/>
              <a:rect l="l" t="t" r="r" b="b"/>
              <a:pathLst>
                <a:path w="276225" h="2124075">
                  <a:moveTo>
                    <a:pt x="0" y="2123655"/>
                  </a:moveTo>
                  <a:lnTo>
                    <a:pt x="275729" y="2123655"/>
                  </a:lnTo>
                  <a:lnTo>
                    <a:pt x="275729" y="0"/>
                  </a:lnTo>
                  <a:lnTo>
                    <a:pt x="0" y="0"/>
                  </a:lnTo>
                  <a:lnTo>
                    <a:pt x="0" y="2123655"/>
                  </a:lnTo>
                  <a:close/>
                </a:path>
              </a:pathLst>
            </a:custGeom>
            <a:ln w="41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587575" y="5096050"/>
              <a:ext cx="407670" cy="203835"/>
            </a:xfrm>
            <a:custGeom>
              <a:avLst/>
              <a:gdLst/>
              <a:ahLst/>
              <a:cxnLst/>
              <a:rect l="l" t="t" r="r" b="b"/>
              <a:pathLst>
                <a:path w="407670" h="203835">
                  <a:moveTo>
                    <a:pt x="0" y="0"/>
                  </a:moveTo>
                  <a:lnTo>
                    <a:pt x="407606" y="0"/>
                  </a:lnTo>
                  <a:lnTo>
                    <a:pt x="407606" y="203796"/>
                  </a:lnTo>
                  <a:lnTo>
                    <a:pt x="0" y="2037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528250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528248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528249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017316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017313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017308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768750" y="3054696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19">
                  <a:moveTo>
                    <a:pt x="13398" y="736"/>
                  </a:moveTo>
                  <a:lnTo>
                    <a:pt x="10477" y="0"/>
                  </a:lnTo>
                  <a:lnTo>
                    <a:pt x="2619" y="2976"/>
                  </a:lnTo>
                  <a:lnTo>
                    <a:pt x="0" y="9867"/>
                  </a:lnTo>
                  <a:lnTo>
                    <a:pt x="2619" y="16759"/>
                  </a:lnTo>
                  <a:lnTo>
                    <a:pt x="10477" y="19735"/>
                  </a:lnTo>
                  <a:lnTo>
                    <a:pt x="13398" y="18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767202" y="3055068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9829" y="0"/>
                  </a:moveTo>
                  <a:lnTo>
                    <a:pt x="7277" y="736"/>
                  </a:lnTo>
                  <a:lnTo>
                    <a:pt x="0" y="4381"/>
                  </a:lnTo>
                  <a:lnTo>
                    <a:pt x="0" y="14617"/>
                  </a:lnTo>
                  <a:lnTo>
                    <a:pt x="7277" y="18262"/>
                  </a:lnTo>
                  <a:lnTo>
                    <a:pt x="9829" y="18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777030" y="305470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658695" y="3064198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>
                  <a:moveTo>
                    <a:pt x="0" y="0"/>
                  </a:moveTo>
                  <a:lnTo>
                    <a:pt x="57708" y="0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940965" y="2970442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1582" y="0"/>
                  </a:moveTo>
                  <a:lnTo>
                    <a:pt x="8661" y="368"/>
                  </a:lnTo>
                  <a:lnTo>
                    <a:pt x="5740" y="1460"/>
                  </a:lnTo>
                  <a:lnTo>
                    <a:pt x="1028" y="6463"/>
                  </a:lnTo>
                  <a:lnTo>
                    <a:pt x="0" y="13141"/>
                  </a:lnTo>
                  <a:lnTo>
                    <a:pt x="2572" y="19366"/>
                  </a:lnTo>
                  <a:lnTo>
                    <a:pt x="8661" y="23012"/>
                  </a:lnTo>
                  <a:lnTo>
                    <a:pt x="11582" y="23380"/>
                  </a:lnTo>
                  <a:lnTo>
                    <a:pt x="14503" y="23012"/>
                  </a:lnTo>
                  <a:lnTo>
                    <a:pt x="20592" y="19366"/>
                  </a:lnTo>
                  <a:lnTo>
                    <a:pt x="23164" y="13141"/>
                  </a:lnTo>
                  <a:lnTo>
                    <a:pt x="22136" y="6463"/>
                  </a:lnTo>
                  <a:lnTo>
                    <a:pt x="17424" y="1460"/>
                  </a:lnTo>
                  <a:lnTo>
                    <a:pt x="14503" y="368"/>
                  </a:lnTo>
                  <a:lnTo>
                    <a:pt x="115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947070" y="290871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958026" y="290871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2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943055" y="2899590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70" h="16510">
                  <a:moveTo>
                    <a:pt x="1092" y="1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961313" y="2899590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70" h="16510">
                  <a:moveTo>
                    <a:pt x="0" y="16065"/>
                  </a:moveTo>
                  <a:lnTo>
                    <a:pt x="10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944148" y="2915655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0" y="0"/>
                  </a:moveTo>
                  <a:lnTo>
                    <a:pt x="736" y="2552"/>
                  </a:lnTo>
                  <a:lnTo>
                    <a:pt x="2819" y="9309"/>
                  </a:lnTo>
                  <a:lnTo>
                    <a:pt x="13982" y="9309"/>
                  </a:lnTo>
                  <a:lnTo>
                    <a:pt x="16065" y="2552"/>
                  </a:lnTo>
                  <a:lnTo>
                    <a:pt x="16802" y="0"/>
                  </a:lnTo>
                </a:path>
                <a:path w="17145" h="9525">
                  <a:moveTo>
                    <a:pt x="0" y="0"/>
                  </a:moveTo>
                  <a:lnTo>
                    <a:pt x="736" y="2552"/>
                  </a:lnTo>
                  <a:lnTo>
                    <a:pt x="2819" y="9309"/>
                  </a:lnTo>
                  <a:lnTo>
                    <a:pt x="13982" y="9309"/>
                  </a:lnTo>
                  <a:lnTo>
                    <a:pt x="16065" y="2552"/>
                  </a:lnTo>
                  <a:lnTo>
                    <a:pt x="168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948163" y="296204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0" y="0"/>
                  </a:moveTo>
                  <a:lnTo>
                    <a:pt x="368" y="1828"/>
                  </a:lnTo>
                  <a:lnTo>
                    <a:pt x="2730" y="4673"/>
                  </a:lnTo>
                  <a:lnTo>
                    <a:pt x="6032" y="4673"/>
                  </a:lnTo>
                  <a:lnTo>
                    <a:pt x="8394" y="1828"/>
                  </a:lnTo>
                  <a:lnTo>
                    <a:pt x="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947070" y="2914924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5">
                  <a:moveTo>
                    <a:pt x="0" y="0"/>
                  </a:moveTo>
                  <a:lnTo>
                    <a:pt x="368" y="1828"/>
                  </a:lnTo>
                  <a:lnTo>
                    <a:pt x="1955" y="6642"/>
                  </a:lnTo>
                  <a:lnTo>
                    <a:pt x="9004" y="6642"/>
                  </a:lnTo>
                  <a:lnTo>
                    <a:pt x="10591" y="1828"/>
                  </a:lnTo>
                  <a:lnTo>
                    <a:pt x="109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943782" y="2913830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5" h="48894">
                  <a:moveTo>
                    <a:pt x="0" y="0"/>
                  </a:moveTo>
                  <a:lnTo>
                    <a:pt x="4381" y="485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957295" y="2911633"/>
              <a:ext cx="4445" cy="50800"/>
            </a:xfrm>
            <a:custGeom>
              <a:avLst/>
              <a:gdLst/>
              <a:ahLst/>
              <a:cxnLst/>
              <a:rect l="l" t="t" r="r" b="b"/>
              <a:pathLst>
                <a:path w="4445" h="50800">
                  <a:moveTo>
                    <a:pt x="0" y="50774"/>
                  </a:moveTo>
                  <a:lnTo>
                    <a:pt x="4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947070" y="2908715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9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947070" y="2909081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9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748745" y="2866717"/>
              <a:ext cx="407670" cy="140970"/>
            </a:xfrm>
            <a:custGeom>
              <a:avLst/>
              <a:gdLst/>
              <a:ahLst/>
              <a:cxnLst/>
              <a:rect l="l" t="t" r="r" b="b"/>
              <a:pathLst>
                <a:path w="407670" h="140969">
                  <a:moveTo>
                    <a:pt x="67932" y="140614"/>
                  </a:moveTo>
                  <a:lnTo>
                    <a:pt x="0" y="140614"/>
                  </a:lnTo>
                  <a:lnTo>
                    <a:pt x="0" y="0"/>
                  </a:lnTo>
                  <a:lnTo>
                    <a:pt x="407606" y="0"/>
                  </a:lnTo>
                  <a:lnTo>
                    <a:pt x="407606" y="140614"/>
                  </a:lnTo>
                  <a:lnTo>
                    <a:pt x="340042" y="1406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30375" y="2922817"/>
              <a:ext cx="244348" cy="138175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4816673" y="3007332"/>
              <a:ext cx="272415" cy="70485"/>
            </a:xfrm>
            <a:custGeom>
              <a:avLst/>
              <a:gdLst/>
              <a:ahLst/>
              <a:cxnLst/>
              <a:rect l="l" t="t" r="r" b="b"/>
              <a:pathLst>
                <a:path w="272414" h="70485">
                  <a:moveTo>
                    <a:pt x="272110" y="0"/>
                  </a:moveTo>
                  <a:lnTo>
                    <a:pt x="251344" y="33205"/>
                  </a:lnTo>
                  <a:lnTo>
                    <a:pt x="180074" y="65765"/>
                  </a:lnTo>
                  <a:lnTo>
                    <a:pt x="136255" y="69870"/>
                  </a:lnTo>
                  <a:lnTo>
                    <a:pt x="92411" y="65858"/>
                  </a:lnTo>
                  <a:lnTo>
                    <a:pt x="52615" y="53729"/>
                  </a:lnTo>
                  <a:lnTo>
                    <a:pt x="20940" y="33482"/>
                  </a:lnTo>
                  <a:lnTo>
                    <a:pt x="1460" y="51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943417" y="2906522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5">
                  <a:moveTo>
                    <a:pt x="0" y="368"/>
                  </a:moveTo>
                  <a:lnTo>
                    <a:pt x="1092" y="368"/>
                  </a:lnTo>
                  <a:lnTo>
                    <a:pt x="1828" y="0"/>
                  </a:lnTo>
                  <a:lnTo>
                    <a:pt x="5118" y="0"/>
                  </a:lnTo>
                  <a:lnTo>
                    <a:pt x="8039" y="0"/>
                  </a:lnTo>
                  <a:lnTo>
                    <a:pt x="13881" y="0"/>
                  </a:lnTo>
                  <a:lnTo>
                    <a:pt x="16802" y="0"/>
                  </a:lnTo>
                  <a:lnTo>
                    <a:pt x="17170" y="368"/>
                  </a:lnTo>
                  <a:lnTo>
                    <a:pt x="18630" y="3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952913" y="2868904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69">
                  <a:moveTo>
                    <a:pt x="0" y="0"/>
                  </a:moveTo>
                  <a:lnTo>
                    <a:pt x="0" y="64643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952913" y="2966060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69">
                  <a:moveTo>
                    <a:pt x="0" y="0"/>
                  </a:moveTo>
                  <a:lnTo>
                    <a:pt x="0" y="64643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952913" y="3063215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0"/>
                  </a:moveTo>
                  <a:lnTo>
                    <a:pt x="0" y="57340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162132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5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162132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5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162127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5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3" name="object 313"/>
          <p:cNvSpPr txBox="1"/>
          <p:nvPr/>
        </p:nvSpPr>
        <p:spPr>
          <a:xfrm>
            <a:off x="2947294" y="5112338"/>
            <a:ext cx="1511598" cy="61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950" b="1" spc="125" dirty="0" smtClean="0">
                <a:latin typeface="Calibri"/>
                <a:cs typeface="Calibri"/>
              </a:rPr>
              <a:t>Системы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950" b="1" spc="125" dirty="0" err="1" smtClean="0">
                <a:latin typeface="Calibri"/>
                <a:cs typeface="Calibri"/>
              </a:rPr>
              <a:t>х</a:t>
            </a:r>
            <a:r>
              <a:rPr sz="950" b="1" spc="125" dirty="0" err="1" smtClean="0">
                <a:latin typeface="Calibri"/>
                <a:cs typeface="Calibri"/>
              </a:rPr>
              <a:t>ранения</a:t>
            </a:r>
            <a:r>
              <a:rPr sz="950" b="1" spc="110" dirty="0" err="1" smtClean="0">
                <a:latin typeface="Calibri"/>
                <a:cs typeface="Calibri"/>
              </a:rPr>
              <a:t>для</a:t>
            </a:r>
            <a:r>
              <a:rPr sz="950" b="1" dirty="0" smtClean="0">
                <a:latin typeface="Calibri"/>
                <a:cs typeface="Calibri"/>
              </a:rPr>
              <a:t> </a:t>
            </a:r>
            <a:r>
              <a:rPr sz="950" b="1" spc="110" dirty="0">
                <a:latin typeface="Calibri"/>
                <a:cs typeface="Calibri"/>
              </a:rPr>
              <a:t>методического </a:t>
            </a:r>
            <a:r>
              <a:rPr sz="950" b="1" spc="-200" dirty="0">
                <a:latin typeface="Calibri"/>
                <a:cs typeface="Calibri"/>
              </a:rPr>
              <a:t> </a:t>
            </a:r>
            <a:r>
              <a:rPr sz="950" b="1" spc="110" dirty="0">
                <a:latin typeface="Calibri"/>
                <a:cs typeface="Calibri"/>
              </a:rPr>
              <a:t>материала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6261100" y="3476625"/>
            <a:ext cx="102171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950" b="1" spc="130" dirty="0">
                <a:latin typeface="Calibri"/>
                <a:cs typeface="Calibri"/>
              </a:rPr>
              <a:t>Рабочий </a:t>
            </a:r>
            <a:r>
              <a:rPr sz="950" b="1" spc="114" dirty="0">
                <a:latin typeface="Calibri"/>
                <a:cs typeface="Calibri"/>
              </a:rPr>
              <a:t>стол </a:t>
            </a:r>
            <a:r>
              <a:rPr sz="950" b="1" spc="120" dirty="0">
                <a:latin typeface="Calibri"/>
                <a:cs typeface="Calibri"/>
              </a:rPr>
              <a:t> </a:t>
            </a:r>
            <a:r>
              <a:rPr sz="950" b="1" spc="130" dirty="0">
                <a:latin typeface="Calibri"/>
                <a:cs typeface="Calibri"/>
              </a:rPr>
              <a:t>преп</a:t>
            </a:r>
            <a:r>
              <a:rPr sz="950" b="1" spc="125" dirty="0">
                <a:latin typeface="Calibri"/>
                <a:cs typeface="Calibri"/>
              </a:rPr>
              <a:t>о</a:t>
            </a:r>
            <a:r>
              <a:rPr sz="950" b="1" spc="110" dirty="0">
                <a:latin typeface="Calibri"/>
                <a:cs typeface="Calibri"/>
              </a:rPr>
              <a:t>дава</a:t>
            </a:r>
            <a:r>
              <a:rPr sz="950" b="1" spc="60" dirty="0">
                <a:latin typeface="Calibri"/>
                <a:cs typeface="Calibri"/>
              </a:rPr>
              <a:t>т</a:t>
            </a:r>
            <a:r>
              <a:rPr sz="950" b="1" spc="114" dirty="0">
                <a:latin typeface="Calibri"/>
                <a:cs typeface="Calibri"/>
              </a:rPr>
              <a:t>е</a:t>
            </a:r>
            <a:r>
              <a:rPr sz="950" b="1" spc="120" dirty="0">
                <a:latin typeface="Calibri"/>
                <a:cs typeface="Calibri"/>
              </a:rPr>
              <a:t>ля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6975144" y="6283367"/>
            <a:ext cx="9925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950" b="1" spc="125" dirty="0">
                <a:latin typeface="Calibri"/>
                <a:cs typeface="Calibri"/>
              </a:rPr>
              <a:t>Рабочие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spc="114" dirty="0">
                <a:latin typeface="Calibri"/>
                <a:cs typeface="Calibri"/>
              </a:rPr>
              <a:t>места </a:t>
            </a:r>
            <a:r>
              <a:rPr sz="950" b="1" spc="-204" dirty="0">
                <a:latin typeface="Calibri"/>
                <a:cs typeface="Calibri"/>
              </a:rPr>
              <a:t> </a:t>
            </a:r>
            <a:r>
              <a:rPr sz="950" b="1" spc="120" dirty="0">
                <a:latin typeface="Calibri"/>
                <a:cs typeface="Calibri"/>
              </a:rPr>
              <a:t>учеников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7042444" y="2001419"/>
            <a:ext cx="9232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130" dirty="0">
                <a:latin typeface="Calibri"/>
                <a:cs typeface="Calibri"/>
              </a:rPr>
              <a:t>Шкафы</a:t>
            </a:r>
            <a:endParaRPr sz="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b="1" spc="110" dirty="0">
                <a:latin typeface="Calibri"/>
                <a:cs typeface="Calibri"/>
              </a:rPr>
              <a:t>для</a:t>
            </a:r>
            <a:r>
              <a:rPr sz="950" b="1" spc="-20" dirty="0">
                <a:latin typeface="Calibri"/>
                <a:cs typeface="Calibri"/>
              </a:rPr>
              <a:t> </a:t>
            </a:r>
            <a:r>
              <a:rPr sz="950" b="1" spc="125" dirty="0">
                <a:latin typeface="Calibri"/>
                <a:cs typeface="Calibri"/>
              </a:rPr>
              <a:t>хранения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4356100" y="6264126"/>
            <a:ext cx="1206544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950" b="1" spc="130" dirty="0" smtClean="0">
                <a:latin typeface="Calibri"/>
                <a:cs typeface="Calibri"/>
              </a:rPr>
              <a:t>Интерактивный комплекс</a:t>
            </a:r>
            <a:endParaRPr sz="950" dirty="0">
              <a:latin typeface="Calibri"/>
              <a:cs typeface="Calibri"/>
            </a:endParaRPr>
          </a:p>
        </p:txBody>
      </p:sp>
      <p:grpSp>
        <p:nvGrpSpPr>
          <p:cNvPr id="318" name="object 318"/>
          <p:cNvGrpSpPr/>
          <p:nvPr/>
        </p:nvGrpSpPr>
        <p:grpSpPr>
          <a:xfrm>
            <a:off x="5538704" y="2193852"/>
            <a:ext cx="3643675" cy="4025973"/>
            <a:chOff x="4930404" y="2193852"/>
            <a:chExt cx="3643675" cy="4025973"/>
          </a:xfrm>
        </p:grpSpPr>
        <p:sp>
          <p:nvSpPr>
            <p:cNvPr id="319" name="object 319"/>
            <p:cNvSpPr/>
            <p:nvPr/>
          </p:nvSpPr>
          <p:spPr>
            <a:xfrm>
              <a:off x="6740866" y="2351244"/>
              <a:ext cx="0" cy="540385"/>
            </a:xfrm>
            <a:custGeom>
              <a:avLst/>
              <a:gdLst/>
              <a:ahLst/>
              <a:cxnLst/>
              <a:rect l="l" t="t" r="r" b="b"/>
              <a:pathLst>
                <a:path h="540385">
                  <a:moveTo>
                    <a:pt x="0" y="0"/>
                  </a:moveTo>
                  <a:lnTo>
                    <a:pt x="0" y="540372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719600" y="286758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22885" y="0"/>
                  </a:moveTo>
                  <a:lnTo>
                    <a:pt x="13978" y="1798"/>
                  </a:lnTo>
                  <a:lnTo>
                    <a:pt x="6704" y="6704"/>
                  </a:lnTo>
                  <a:lnTo>
                    <a:pt x="1798" y="13978"/>
                  </a:lnTo>
                  <a:lnTo>
                    <a:pt x="0" y="22885"/>
                  </a:lnTo>
                  <a:lnTo>
                    <a:pt x="1798" y="31792"/>
                  </a:lnTo>
                  <a:lnTo>
                    <a:pt x="6704" y="39066"/>
                  </a:lnTo>
                  <a:lnTo>
                    <a:pt x="13978" y="43971"/>
                  </a:lnTo>
                  <a:lnTo>
                    <a:pt x="22885" y="45770"/>
                  </a:lnTo>
                  <a:lnTo>
                    <a:pt x="31792" y="43971"/>
                  </a:lnTo>
                  <a:lnTo>
                    <a:pt x="39066" y="39066"/>
                  </a:lnTo>
                  <a:lnTo>
                    <a:pt x="43971" y="31792"/>
                  </a:lnTo>
                  <a:lnTo>
                    <a:pt x="45770" y="22885"/>
                  </a:lnTo>
                  <a:lnTo>
                    <a:pt x="43971" y="13978"/>
                  </a:lnTo>
                  <a:lnTo>
                    <a:pt x="39066" y="6704"/>
                  </a:lnTo>
                  <a:lnTo>
                    <a:pt x="31792" y="1798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28994" y="4869491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5">
                  <a:moveTo>
                    <a:pt x="22326" y="0"/>
                  </a:moveTo>
                  <a:lnTo>
                    <a:pt x="13635" y="1756"/>
                  </a:lnTo>
                  <a:lnTo>
                    <a:pt x="6538" y="6543"/>
                  </a:lnTo>
                  <a:lnTo>
                    <a:pt x="1754" y="13640"/>
                  </a:lnTo>
                  <a:lnTo>
                    <a:pt x="0" y="22326"/>
                  </a:lnTo>
                  <a:lnTo>
                    <a:pt x="1754" y="31010"/>
                  </a:lnTo>
                  <a:lnTo>
                    <a:pt x="6538" y="38103"/>
                  </a:lnTo>
                  <a:lnTo>
                    <a:pt x="13635" y="42886"/>
                  </a:lnTo>
                  <a:lnTo>
                    <a:pt x="22326" y="44640"/>
                  </a:lnTo>
                  <a:lnTo>
                    <a:pt x="31012" y="42886"/>
                  </a:lnTo>
                  <a:lnTo>
                    <a:pt x="38109" y="38103"/>
                  </a:lnTo>
                  <a:lnTo>
                    <a:pt x="42897" y="31010"/>
                  </a:lnTo>
                  <a:lnTo>
                    <a:pt x="44653" y="22326"/>
                  </a:lnTo>
                  <a:lnTo>
                    <a:pt x="42897" y="13640"/>
                  </a:lnTo>
                  <a:lnTo>
                    <a:pt x="38109" y="6543"/>
                  </a:lnTo>
                  <a:lnTo>
                    <a:pt x="31012" y="1756"/>
                  </a:lnTo>
                  <a:lnTo>
                    <a:pt x="2232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 flipH="1">
              <a:off x="6384266" y="5554806"/>
              <a:ext cx="45719" cy="665019"/>
            </a:xfrm>
            <a:custGeom>
              <a:avLst/>
              <a:gdLst/>
              <a:ahLst/>
              <a:cxnLst/>
              <a:rect l="l" t="t" r="r" b="b"/>
              <a:pathLst>
                <a:path h="800100">
                  <a:moveTo>
                    <a:pt x="0" y="799515"/>
                  </a:moveTo>
                  <a:lnTo>
                    <a:pt x="0" y="0"/>
                  </a:lnTo>
                </a:path>
              </a:pathLst>
            </a:custGeom>
            <a:ln w="1424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403197" y="552935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96" y="0"/>
                  </a:moveTo>
                  <a:lnTo>
                    <a:pt x="16368" y="2104"/>
                  </a:lnTo>
                  <a:lnTo>
                    <a:pt x="7850" y="7843"/>
                  </a:lnTo>
                  <a:lnTo>
                    <a:pt x="2106" y="16357"/>
                  </a:lnTo>
                  <a:lnTo>
                    <a:pt x="0" y="26784"/>
                  </a:lnTo>
                  <a:lnTo>
                    <a:pt x="2106" y="37211"/>
                  </a:lnTo>
                  <a:lnTo>
                    <a:pt x="7850" y="45724"/>
                  </a:lnTo>
                  <a:lnTo>
                    <a:pt x="16368" y="51464"/>
                  </a:lnTo>
                  <a:lnTo>
                    <a:pt x="26796" y="53568"/>
                  </a:lnTo>
                  <a:lnTo>
                    <a:pt x="37218" y="51464"/>
                  </a:lnTo>
                  <a:lnTo>
                    <a:pt x="45732" y="45724"/>
                  </a:lnTo>
                  <a:lnTo>
                    <a:pt x="51475" y="37211"/>
                  </a:lnTo>
                  <a:lnTo>
                    <a:pt x="53581" y="26784"/>
                  </a:lnTo>
                  <a:lnTo>
                    <a:pt x="51475" y="16357"/>
                  </a:lnTo>
                  <a:lnTo>
                    <a:pt x="45732" y="7843"/>
                  </a:lnTo>
                  <a:lnTo>
                    <a:pt x="37218" y="2104"/>
                  </a:lnTo>
                  <a:lnTo>
                    <a:pt x="2679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951150" y="2193852"/>
              <a:ext cx="0" cy="716915"/>
            </a:xfrm>
            <a:custGeom>
              <a:avLst/>
              <a:gdLst/>
              <a:ahLst/>
              <a:cxnLst/>
              <a:rect l="l" t="t" r="r" b="b"/>
              <a:pathLst>
                <a:path h="716914">
                  <a:moveTo>
                    <a:pt x="0" y="0"/>
                  </a:moveTo>
                  <a:lnTo>
                    <a:pt x="0" y="716495"/>
                  </a:lnTo>
                </a:path>
              </a:pathLst>
            </a:custGeom>
            <a:ln w="11036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930404" y="288855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51" y="0"/>
                  </a:moveTo>
                  <a:lnTo>
                    <a:pt x="12671" y="1631"/>
                  </a:lnTo>
                  <a:lnTo>
                    <a:pt x="6075" y="6080"/>
                  </a:lnTo>
                  <a:lnTo>
                    <a:pt x="1629" y="12676"/>
                  </a:lnTo>
                  <a:lnTo>
                    <a:pt x="0" y="20751"/>
                  </a:lnTo>
                  <a:lnTo>
                    <a:pt x="1629" y="28827"/>
                  </a:lnTo>
                  <a:lnTo>
                    <a:pt x="6075" y="35423"/>
                  </a:lnTo>
                  <a:lnTo>
                    <a:pt x="12671" y="39872"/>
                  </a:lnTo>
                  <a:lnTo>
                    <a:pt x="20751" y="41503"/>
                  </a:lnTo>
                  <a:lnTo>
                    <a:pt x="28825" y="39872"/>
                  </a:lnTo>
                  <a:lnTo>
                    <a:pt x="35417" y="35423"/>
                  </a:lnTo>
                  <a:lnTo>
                    <a:pt x="39861" y="28827"/>
                  </a:lnTo>
                  <a:lnTo>
                    <a:pt x="41490" y="20751"/>
                  </a:lnTo>
                  <a:lnTo>
                    <a:pt x="39861" y="12676"/>
                  </a:lnTo>
                  <a:lnTo>
                    <a:pt x="35417" y="6080"/>
                  </a:lnTo>
                  <a:lnTo>
                    <a:pt x="28825" y="163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7" name="object 327"/>
          <p:cNvSpPr txBox="1"/>
          <p:nvPr/>
        </p:nvSpPr>
        <p:spPr>
          <a:xfrm>
            <a:off x="4159794" y="2033548"/>
            <a:ext cx="172783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8415" algn="l"/>
              </a:tabLst>
            </a:pPr>
            <a:r>
              <a:rPr sz="950" b="1" spc="170" dirty="0">
                <a:latin typeface="Calibri"/>
                <a:cs typeface="Calibri"/>
              </a:rPr>
              <a:t>ЛАБО</a:t>
            </a:r>
            <a:r>
              <a:rPr sz="950" b="1" spc="100" dirty="0">
                <a:latin typeface="Calibri"/>
                <a:cs typeface="Calibri"/>
              </a:rPr>
              <a:t>Р</a:t>
            </a:r>
            <a:r>
              <a:rPr sz="950" b="1" spc="165" dirty="0">
                <a:latin typeface="Calibri"/>
                <a:cs typeface="Calibri"/>
              </a:rPr>
              <a:t>АН</a:t>
            </a:r>
            <a:r>
              <a:rPr sz="950" b="1" spc="120" dirty="0">
                <a:latin typeface="Calibri"/>
                <a:cs typeface="Calibri"/>
              </a:rPr>
              <a:t>Т</a:t>
            </a:r>
            <a:r>
              <a:rPr sz="950" b="1" spc="160" dirty="0">
                <a:latin typeface="Calibri"/>
                <a:cs typeface="Calibri"/>
              </a:rPr>
              <a:t>С</a:t>
            </a:r>
            <a:r>
              <a:rPr sz="950" b="1" spc="135" dirty="0">
                <a:latin typeface="Calibri"/>
                <a:cs typeface="Calibri"/>
              </a:rPr>
              <a:t>К</a:t>
            </a:r>
            <a:r>
              <a:rPr sz="950" b="1" spc="130" dirty="0">
                <a:latin typeface="Calibri"/>
                <a:cs typeface="Calibri"/>
              </a:rPr>
              <a:t>А</a:t>
            </a:r>
            <a:r>
              <a:rPr sz="950" b="1" spc="150" dirty="0">
                <a:latin typeface="Calibri"/>
                <a:cs typeface="Calibri"/>
              </a:rPr>
              <a:t>Я</a:t>
            </a:r>
            <a:r>
              <a:rPr sz="950" b="1" dirty="0">
                <a:latin typeface="Calibri"/>
                <a:cs typeface="Calibri"/>
              </a:rPr>
              <a:t>	</a:t>
            </a:r>
            <a:r>
              <a:rPr sz="950" b="1" spc="120" dirty="0">
                <a:latin typeface="Calibri"/>
                <a:cs typeface="Calibri"/>
              </a:rPr>
              <a:t>Мой</a:t>
            </a:r>
            <a:r>
              <a:rPr sz="950" b="1" spc="80" dirty="0">
                <a:latin typeface="Calibri"/>
                <a:cs typeface="Calibri"/>
              </a:rPr>
              <a:t>к</a:t>
            </a:r>
            <a:r>
              <a:rPr sz="950" b="1" spc="100" dirty="0">
                <a:latin typeface="Calibri"/>
                <a:cs typeface="Calibri"/>
              </a:rPr>
              <a:t>а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8089900" y="2028825"/>
            <a:ext cx="1600200" cy="304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950" b="1" spc="160" dirty="0" smtClean="0">
                <a:latin typeface="Calibri"/>
                <a:cs typeface="Calibri"/>
              </a:rPr>
              <a:t>Столы для практических работ</a:t>
            </a:r>
            <a:endParaRPr sz="950" dirty="0">
              <a:latin typeface="Calibri"/>
              <a:cs typeface="Calibri"/>
            </a:endParaRPr>
          </a:p>
        </p:txBody>
      </p:sp>
      <p:grpSp>
        <p:nvGrpSpPr>
          <p:cNvPr id="329" name="object 329"/>
          <p:cNvGrpSpPr/>
          <p:nvPr/>
        </p:nvGrpSpPr>
        <p:grpSpPr>
          <a:xfrm>
            <a:off x="3594100" y="2181225"/>
            <a:ext cx="5498308" cy="4114799"/>
            <a:chOff x="2985800" y="2181225"/>
            <a:chExt cx="5498308" cy="4114799"/>
          </a:xfrm>
        </p:grpSpPr>
        <p:sp>
          <p:nvSpPr>
            <p:cNvPr id="330" name="object 330"/>
            <p:cNvSpPr/>
            <p:nvPr/>
          </p:nvSpPr>
          <p:spPr>
            <a:xfrm>
              <a:off x="4113105" y="2193852"/>
              <a:ext cx="0" cy="1226185"/>
            </a:xfrm>
            <a:custGeom>
              <a:avLst/>
              <a:gdLst/>
              <a:ahLst/>
              <a:cxnLst/>
              <a:rect l="l" t="t" r="r" b="b"/>
              <a:pathLst>
                <a:path h="1226185">
                  <a:moveTo>
                    <a:pt x="0" y="0"/>
                  </a:moveTo>
                  <a:lnTo>
                    <a:pt x="0" y="1225918"/>
                  </a:lnTo>
                </a:path>
              </a:pathLst>
            </a:custGeom>
            <a:ln w="11036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092361" y="339798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51" y="0"/>
                  </a:moveTo>
                  <a:lnTo>
                    <a:pt x="12671" y="1631"/>
                  </a:lnTo>
                  <a:lnTo>
                    <a:pt x="6075" y="6080"/>
                  </a:lnTo>
                  <a:lnTo>
                    <a:pt x="1629" y="12676"/>
                  </a:lnTo>
                  <a:lnTo>
                    <a:pt x="0" y="20751"/>
                  </a:lnTo>
                  <a:lnTo>
                    <a:pt x="1629" y="28827"/>
                  </a:lnTo>
                  <a:lnTo>
                    <a:pt x="6075" y="35423"/>
                  </a:lnTo>
                  <a:lnTo>
                    <a:pt x="12671" y="39872"/>
                  </a:lnTo>
                  <a:lnTo>
                    <a:pt x="20751" y="41503"/>
                  </a:lnTo>
                  <a:lnTo>
                    <a:pt x="28825" y="39872"/>
                  </a:lnTo>
                  <a:lnTo>
                    <a:pt x="35417" y="35423"/>
                  </a:lnTo>
                  <a:lnTo>
                    <a:pt x="39861" y="28827"/>
                  </a:lnTo>
                  <a:lnTo>
                    <a:pt x="41490" y="20751"/>
                  </a:lnTo>
                  <a:lnTo>
                    <a:pt x="39861" y="12676"/>
                  </a:lnTo>
                  <a:lnTo>
                    <a:pt x="35417" y="6080"/>
                  </a:lnTo>
                  <a:lnTo>
                    <a:pt x="28825" y="163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 flipV="1">
              <a:off x="2985800" y="5229224"/>
              <a:ext cx="593933" cy="45719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555115" y="5259070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2885" y="0"/>
                  </a:moveTo>
                  <a:lnTo>
                    <a:pt x="13978" y="1798"/>
                  </a:lnTo>
                  <a:lnTo>
                    <a:pt x="6704" y="6704"/>
                  </a:lnTo>
                  <a:lnTo>
                    <a:pt x="1798" y="13978"/>
                  </a:lnTo>
                  <a:lnTo>
                    <a:pt x="0" y="22885"/>
                  </a:lnTo>
                  <a:lnTo>
                    <a:pt x="1798" y="31792"/>
                  </a:lnTo>
                  <a:lnTo>
                    <a:pt x="6704" y="39066"/>
                  </a:lnTo>
                  <a:lnTo>
                    <a:pt x="13978" y="43971"/>
                  </a:lnTo>
                  <a:lnTo>
                    <a:pt x="22885" y="45770"/>
                  </a:lnTo>
                  <a:lnTo>
                    <a:pt x="31792" y="43971"/>
                  </a:lnTo>
                  <a:lnTo>
                    <a:pt x="39066" y="39066"/>
                  </a:lnTo>
                  <a:lnTo>
                    <a:pt x="43971" y="31792"/>
                  </a:lnTo>
                  <a:lnTo>
                    <a:pt x="45770" y="22885"/>
                  </a:lnTo>
                  <a:lnTo>
                    <a:pt x="43971" y="13978"/>
                  </a:lnTo>
                  <a:lnTo>
                    <a:pt x="39066" y="6704"/>
                  </a:lnTo>
                  <a:lnTo>
                    <a:pt x="31792" y="1798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348000" y="3629025"/>
              <a:ext cx="304800" cy="228600"/>
            </a:xfrm>
            <a:custGeom>
              <a:avLst/>
              <a:gdLst/>
              <a:ahLst/>
              <a:cxnLst/>
              <a:rect l="l" t="t" r="r" b="b"/>
              <a:pathLst>
                <a:path w="1299845" h="367664">
                  <a:moveTo>
                    <a:pt x="1299654" y="0"/>
                  </a:moveTo>
                  <a:lnTo>
                    <a:pt x="367322" y="0"/>
                  </a:lnTo>
                  <a:lnTo>
                    <a:pt x="0" y="367322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321912" y="383581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2891" y="0"/>
                  </a:moveTo>
                  <a:lnTo>
                    <a:pt x="14278" y="1676"/>
                  </a:lnTo>
                  <a:lnTo>
                    <a:pt x="6705" y="6705"/>
                  </a:lnTo>
                  <a:lnTo>
                    <a:pt x="1676" y="14278"/>
                  </a:lnTo>
                  <a:lnTo>
                    <a:pt x="0" y="22891"/>
                  </a:lnTo>
                  <a:lnTo>
                    <a:pt x="1676" y="31505"/>
                  </a:lnTo>
                  <a:lnTo>
                    <a:pt x="6705" y="39077"/>
                  </a:lnTo>
                  <a:lnTo>
                    <a:pt x="14278" y="44099"/>
                  </a:lnTo>
                  <a:lnTo>
                    <a:pt x="22891" y="45773"/>
                  </a:lnTo>
                  <a:lnTo>
                    <a:pt x="31505" y="44099"/>
                  </a:lnTo>
                  <a:lnTo>
                    <a:pt x="39077" y="39077"/>
                  </a:lnTo>
                  <a:lnTo>
                    <a:pt x="44099" y="31505"/>
                  </a:lnTo>
                  <a:lnTo>
                    <a:pt x="45773" y="22891"/>
                  </a:lnTo>
                  <a:lnTo>
                    <a:pt x="44099" y="14278"/>
                  </a:lnTo>
                  <a:lnTo>
                    <a:pt x="39077" y="6705"/>
                  </a:lnTo>
                  <a:lnTo>
                    <a:pt x="31505" y="1676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395522" y="2181225"/>
              <a:ext cx="1095478" cy="723904"/>
            </a:xfrm>
            <a:custGeom>
              <a:avLst/>
              <a:gdLst/>
              <a:ahLst/>
              <a:cxnLst/>
              <a:rect l="l" t="t" r="r" b="b"/>
              <a:pathLst>
                <a:path w="655320" h="759460">
                  <a:moveTo>
                    <a:pt x="0" y="759345"/>
                  </a:moveTo>
                  <a:lnTo>
                    <a:pt x="0" y="267017"/>
                  </a:lnTo>
                  <a:lnTo>
                    <a:pt x="655040" y="0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994524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994524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994519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4814600" y="5229225"/>
              <a:ext cx="76200" cy="1066799"/>
            </a:xfrm>
            <a:custGeom>
              <a:avLst/>
              <a:gdLst/>
              <a:ahLst/>
              <a:cxnLst/>
              <a:rect l="l" t="t" r="r" b="b"/>
              <a:pathLst>
                <a:path w="107314" h="746125">
                  <a:moveTo>
                    <a:pt x="106908" y="0"/>
                  </a:moveTo>
                  <a:lnTo>
                    <a:pt x="106908" y="639140"/>
                  </a:lnTo>
                  <a:lnTo>
                    <a:pt x="0" y="746048"/>
                  </a:lnTo>
                </a:path>
              </a:pathLst>
            </a:custGeom>
            <a:ln w="1424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870493" y="5184924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84" y="0"/>
                  </a:moveTo>
                  <a:lnTo>
                    <a:pt x="16362" y="2104"/>
                  </a:lnTo>
                  <a:lnTo>
                    <a:pt x="7848" y="7843"/>
                  </a:lnTo>
                  <a:lnTo>
                    <a:pt x="2106" y="16357"/>
                  </a:lnTo>
                  <a:lnTo>
                    <a:pt x="0" y="26784"/>
                  </a:lnTo>
                  <a:lnTo>
                    <a:pt x="2106" y="37211"/>
                  </a:lnTo>
                  <a:lnTo>
                    <a:pt x="7848" y="45724"/>
                  </a:lnTo>
                  <a:lnTo>
                    <a:pt x="16362" y="51464"/>
                  </a:lnTo>
                  <a:lnTo>
                    <a:pt x="26784" y="53568"/>
                  </a:lnTo>
                  <a:lnTo>
                    <a:pt x="37211" y="51464"/>
                  </a:lnTo>
                  <a:lnTo>
                    <a:pt x="45724" y="45724"/>
                  </a:lnTo>
                  <a:lnTo>
                    <a:pt x="51464" y="37211"/>
                  </a:lnTo>
                  <a:lnTo>
                    <a:pt x="53568" y="26784"/>
                  </a:lnTo>
                  <a:lnTo>
                    <a:pt x="51464" y="16357"/>
                  </a:lnTo>
                  <a:lnTo>
                    <a:pt x="45724" y="7843"/>
                  </a:lnTo>
                  <a:lnTo>
                    <a:pt x="37211" y="2104"/>
                  </a:lnTo>
                  <a:lnTo>
                    <a:pt x="267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 txBox="1"/>
          <p:nvPr/>
        </p:nvSpPr>
        <p:spPr>
          <a:xfrm>
            <a:off x="5577069" y="3372084"/>
            <a:ext cx="455431" cy="1596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114" dirty="0" err="1" smtClean="0">
                <a:latin typeface="Calibri"/>
                <a:cs typeface="Calibri"/>
              </a:rPr>
              <a:t>Доска</a:t>
            </a:r>
            <a:r>
              <a:rPr lang="ru-RU" sz="950" b="1" spc="114" dirty="0" smtClean="0">
                <a:latin typeface="Calibri"/>
                <a:cs typeface="Calibri"/>
              </a:rPr>
              <a:t> </a:t>
            </a:r>
            <a:endParaRPr sz="950" dirty="0">
              <a:latin typeface="Calibri"/>
              <a:cs typeface="Calibri"/>
            </a:endParaRPr>
          </a:p>
        </p:txBody>
      </p:sp>
      <p:grpSp>
        <p:nvGrpSpPr>
          <p:cNvPr id="350" name="object 350"/>
          <p:cNvGrpSpPr/>
          <p:nvPr/>
        </p:nvGrpSpPr>
        <p:grpSpPr>
          <a:xfrm>
            <a:off x="5398447" y="3549282"/>
            <a:ext cx="307514" cy="917942"/>
            <a:chOff x="4790147" y="3549281"/>
            <a:chExt cx="307514" cy="656541"/>
          </a:xfrm>
        </p:grpSpPr>
        <p:sp>
          <p:nvSpPr>
            <p:cNvPr id="351" name="object 351"/>
            <p:cNvSpPr/>
            <p:nvPr/>
          </p:nvSpPr>
          <p:spPr>
            <a:xfrm>
              <a:off x="4790147" y="3729343"/>
              <a:ext cx="45719" cy="476479"/>
            </a:xfrm>
            <a:custGeom>
              <a:avLst/>
              <a:gdLst/>
              <a:ahLst/>
              <a:cxnLst/>
              <a:rect l="l" t="t" r="r" b="b"/>
              <a:pathLst>
                <a:path w="36195" h="1089025">
                  <a:moveTo>
                    <a:pt x="35687" y="0"/>
                  </a:moveTo>
                  <a:lnTo>
                    <a:pt x="0" y="0"/>
                  </a:lnTo>
                  <a:lnTo>
                    <a:pt x="0" y="1088631"/>
                  </a:lnTo>
                  <a:lnTo>
                    <a:pt x="35687" y="1088631"/>
                  </a:lnTo>
                  <a:lnTo>
                    <a:pt x="35687" y="0"/>
                  </a:lnTo>
                  <a:close/>
                </a:path>
              </a:pathLst>
            </a:custGeom>
            <a:solidFill>
              <a:srgbClr val="73E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847471" y="3549281"/>
              <a:ext cx="250190" cy="321310"/>
            </a:xfrm>
            <a:custGeom>
              <a:avLst/>
              <a:gdLst/>
              <a:ahLst/>
              <a:cxnLst/>
              <a:rect l="l" t="t" r="r" b="b"/>
              <a:pathLst>
                <a:path w="250189" h="321310">
                  <a:moveTo>
                    <a:pt x="250177" y="0"/>
                  </a:moveTo>
                  <a:lnTo>
                    <a:pt x="0" y="320878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825465" y="384655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19905" y="0"/>
                  </a:moveTo>
                  <a:lnTo>
                    <a:pt x="11562" y="2720"/>
                  </a:lnTo>
                  <a:lnTo>
                    <a:pt x="4665" y="8640"/>
                  </a:lnTo>
                  <a:lnTo>
                    <a:pt x="605" y="16772"/>
                  </a:lnTo>
                  <a:lnTo>
                    <a:pt x="0" y="25523"/>
                  </a:lnTo>
                  <a:lnTo>
                    <a:pt x="2720" y="33863"/>
                  </a:lnTo>
                  <a:lnTo>
                    <a:pt x="8640" y="40759"/>
                  </a:lnTo>
                  <a:lnTo>
                    <a:pt x="16773" y="44818"/>
                  </a:lnTo>
                  <a:lnTo>
                    <a:pt x="25528" y="45424"/>
                  </a:lnTo>
                  <a:lnTo>
                    <a:pt x="33868" y="42703"/>
                  </a:lnTo>
                  <a:lnTo>
                    <a:pt x="40759" y="36783"/>
                  </a:lnTo>
                  <a:lnTo>
                    <a:pt x="44818" y="28652"/>
                  </a:lnTo>
                  <a:lnTo>
                    <a:pt x="45424" y="19900"/>
                  </a:lnTo>
                  <a:lnTo>
                    <a:pt x="42703" y="11561"/>
                  </a:lnTo>
                  <a:lnTo>
                    <a:pt x="36783" y="4665"/>
                  </a:lnTo>
                  <a:lnTo>
                    <a:pt x="28657" y="605"/>
                  </a:lnTo>
                  <a:lnTo>
                    <a:pt x="1990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7" name="object 3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/>
              <a:pPr marL="60960">
                <a:lnSpc>
                  <a:spcPct val="100000"/>
                </a:lnSpc>
                <a:spcBef>
                  <a:spcPts val="60"/>
                </a:spcBef>
              </a:pPr>
              <a:t>11</a:t>
            </a:fld>
            <a:endParaRPr spc="10" dirty="0"/>
          </a:p>
        </p:txBody>
      </p:sp>
      <p:sp>
        <p:nvSpPr>
          <p:cNvPr id="356" name="object 4"/>
          <p:cNvSpPr txBox="1"/>
          <p:nvPr/>
        </p:nvSpPr>
        <p:spPr>
          <a:xfrm>
            <a:off x="698500" y="2028825"/>
            <a:ext cx="2743200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lang="ru-RU" sz="1300" dirty="0" smtClean="0">
                <a:latin typeface="Arial" pitchFamily="34" charset="0"/>
                <a:cs typeface="Arial" pitchFamily="34" charset="0"/>
              </a:rPr>
              <a:t>Физическая и технологическая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лаборатори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я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располага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ются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sz="13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sz="1300" dirty="0">
                <a:latin typeface="Arial" pitchFamily="34" charset="0"/>
                <a:cs typeface="Arial" pitchFamily="34" charset="0"/>
              </a:rPr>
              <a:t>одном  помещении. 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12700" marR="5080"/>
            <a:r>
              <a:rPr lang="ru-RU" sz="1300" dirty="0" smtClean="0">
                <a:latin typeface="Arial" pitchFamily="34" charset="0"/>
                <a:cs typeface="Arial" pitchFamily="34" charset="0"/>
              </a:rPr>
              <a:t>Лаборантская расположена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за стенкой, в ней размещены стеллажи и шкафы для хранения оборудования.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9" name="object 177"/>
          <p:cNvSpPr/>
          <p:nvPr/>
        </p:nvSpPr>
        <p:spPr>
          <a:xfrm>
            <a:off x="5552832" y="4619625"/>
            <a:ext cx="46990" cy="776605"/>
          </a:xfrm>
          <a:custGeom>
            <a:avLst/>
            <a:gdLst/>
            <a:ahLst/>
            <a:cxnLst/>
            <a:rect l="l" t="t" r="r" b="b"/>
            <a:pathLst>
              <a:path w="46989" h="776604">
                <a:moveTo>
                  <a:pt x="21640" y="776135"/>
                </a:moveTo>
                <a:lnTo>
                  <a:pt x="46761" y="558520"/>
                </a:lnTo>
                <a:lnTo>
                  <a:pt x="46761" y="196735"/>
                </a:lnTo>
                <a:lnTo>
                  <a:pt x="21640" y="0"/>
                </a:lnTo>
                <a:lnTo>
                  <a:pt x="0" y="0"/>
                </a:lnTo>
                <a:lnTo>
                  <a:pt x="0" y="776135"/>
                </a:lnTo>
                <a:lnTo>
                  <a:pt x="21640" y="776135"/>
                </a:lnTo>
                <a:close/>
              </a:path>
            </a:pathLst>
          </a:custGeom>
          <a:ln w="3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179"/>
          <p:cNvSpPr/>
          <p:nvPr/>
        </p:nvSpPr>
        <p:spPr>
          <a:xfrm>
            <a:off x="5375809" y="5245021"/>
            <a:ext cx="173355" cy="22225"/>
          </a:xfrm>
          <a:custGeom>
            <a:avLst/>
            <a:gdLst/>
            <a:ahLst/>
            <a:cxnLst/>
            <a:rect l="l" t="t" r="r" b="b"/>
            <a:pathLst>
              <a:path w="173354" h="22225">
                <a:moveTo>
                  <a:pt x="172770" y="21640"/>
                </a:moveTo>
                <a:lnTo>
                  <a:pt x="0" y="21640"/>
                </a:lnTo>
                <a:lnTo>
                  <a:pt x="0" y="0"/>
                </a:lnTo>
                <a:lnTo>
                  <a:pt x="172770" y="0"/>
                </a:lnTo>
                <a:lnTo>
                  <a:pt x="172770" y="21640"/>
                </a:lnTo>
                <a:close/>
              </a:path>
            </a:pathLst>
          </a:custGeom>
          <a:ln w="3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180"/>
          <p:cNvSpPr/>
          <p:nvPr/>
        </p:nvSpPr>
        <p:spPr>
          <a:xfrm>
            <a:off x="5589549" y="5245021"/>
            <a:ext cx="163195" cy="22225"/>
          </a:xfrm>
          <a:custGeom>
            <a:avLst/>
            <a:gdLst/>
            <a:ahLst/>
            <a:cxnLst/>
            <a:rect l="l" t="t" r="r" b="b"/>
            <a:pathLst>
              <a:path w="163195" h="22225">
                <a:moveTo>
                  <a:pt x="0" y="21640"/>
                </a:moveTo>
                <a:lnTo>
                  <a:pt x="162725" y="21640"/>
                </a:lnTo>
                <a:lnTo>
                  <a:pt x="162725" y="0"/>
                </a:lnTo>
                <a:lnTo>
                  <a:pt x="2324" y="0"/>
                </a:lnTo>
              </a:path>
            </a:pathLst>
          </a:custGeom>
          <a:ln w="3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182"/>
          <p:cNvSpPr/>
          <p:nvPr/>
        </p:nvSpPr>
        <p:spPr>
          <a:xfrm>
            <a:off x="5375809" y="4749112"/>
            <a:ext cx="173355" cy="22225"/>
          </a:xfrm>
          <a:custGeom>
            <a:avLst/>
            <a:gdLst/>
            <a:ahLst/>
            <a:cxnLst/>
            <a:rect l="l" t="t" r="r" b="b"/>
            <a:pathLst>
              <a:path w="173354" h="22225">
                <a:moveTo>
                  <a:pt x="172770" y="0"/>
                </a:moveTo>
                <a:lnTo>
                  <a:pt x="0" y="0"/>
                </a:lnTo>
                <a:lnTo>
                  <a:pt x="0" y="21640"/>
                </a:lnTo>
                <a:lnTo>
                  <a:pt x="172770" y="21640"/>
                </a:lnTo>
                <a:lnTo>
                  <a:pt x="172770" y="0"/>
                </a:lnTo>
                <a:close/>
              </a:path>
            </a:pathLst>
          </a:custGeom>
          <a:ln w="3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183"/>
          <p:cNvSpPr/>
          <p:nvPr/>
        </p:nvSpPr>
        <p:spPr>
          <a:xfrm>
            <a:off x="5591093" y="4749112"/>
            <a:ext cx="161290" cy="22225"/>
          </a:xfrm>
          <a:custGeom>
            <a:avLst/>
            <a:gdLst/>
            <a:ahLst/>
            <a:cxnLst/>
            <a:rect l="l" t="t" r="r" b="b"/>
            <a:pathLst>
              <a:path w="161289" h="22225">
                <a:moveTo>
                  <a:pt x="0" y="0"/>
                </a:moveTo>
                <a:lnTo>
                  <a:pt x="161175" y="0"/>
                </a:lnTo>
                <a:lnTo>
                  <a:pt x="161175" y="21640"/>
                </a:lnTo>
                <a:lnTo>
                  <a:pt x="2705" y="21640"/>
                </a:lnTo>
              </a:path>
            </a:pathLst>
          </a:custGeom>
          <a:ln w="3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251"/>
          <p:cNvSpPr txBox="1"/>
          <p:nvPr/>
        </p:nvSpPr>
        <p:spPr>
          <a:xfrm>
            <a:off x="8552426" y="6251724"/>
            <a:ext cx="1468120" cy="315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950" b="1" spc="135" dirty="0" err="1">
                <a:latin typeface="Calibri"/>
                <a:cs typeface="Calibri"/>
              </a:rPr>
              <a:t>Испытательный</a:t>
            </a:r>
            <a:r>
              <a:rPr sz="950" b="1" spc="-30" dirty="0">
                <a:latin typeface="Calibri"/>
                <a:cs typeface="Calibri"/>
              </a:rPr>
              <a:t> </a:t>
            </a:r>
            <a:endParaRPr lang="ru-RU" sz="950" b="1" spc="-30" dirty="0" smtClean="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950" b="1" spc="125" dirty="0" err="1" smtClean="0">
                <a:latin typeface="Calibri"/>
                <a:cs typeface="Calibri"/>
              </a:rPr>
              <a:t>стол</a:t>
            </a:r>
            <a:r>
              <a:rPr sz="950" b="1" spc="125" dirty="0" smtClean="0">
                <a:latin typeface="Calibri"/>
                <a:cs typeface="Calibri"/>
              </a:rPr>
              <a:t> </a:t>
            </a:r>
            <a:r>
              <a:rPr sz="950" b="1" spc="-215" dirty="0" smtClean="0">
                <a:latin typeface="Calibri"/>
                <a:cs typeface="Calibri"/>
              </a:rPr>
              <a:t> </a:t>
            </a:r>
            <a:r>
              <a:rPr sz="950" b="1" spc="120" dirty="0">
                <a:latin typeface="Calibri"/>
                <a:cs typeface="Calibri"/>
              </a:rPr>
              <a:t>для</a:t>
            </a:r>
            <a:r>
              <a:rPr sz="950" b="1" spc="45" dirty="0">
                <a:latin typeface="Calibri"/>
                <a:cs typeface="Calibri"/>
              </a:rPr>
              <a:t> </a:t>
            </a:r>
            <a:r>
              <a:rPr sz="950" b="1" spc="120" dirty="0">
                <a:latin typeface="Calibri"/>
                <a:cs typeface="Calibri"/>
              </a:rPr>
              <a:t>роботов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66" name="object 4"/>
          <p:cNvSpPr/>
          <p:nvPr/>
        </p:nvSpPr>
        <p:spPr>
          <a:xfrm>
            <a:off x="7480300" y="3189553"/>
            <a:ext cx="1860699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5998" y="0"/>
                </a:moveTo>
                <a:lnTo>
                  <a:pt x="0" y="0"/>
                </a:lnTo>
                <a:lnTo>
                  <a:pt x="0" y="395884"/>
                </a:lnTo>
                <a:lnTo>
                  <a:pt x="395998" y="395884"/>
                </a:lnTo>
                <a:lnTo>
                  <a:pt x="395998" y="0"/>
                </a:lnTo>
                <a:close/>
              </a:path>
            </a:pathLst>
          </a:custGeom>
          <a:solidFill>
            <a:srgbClr val="D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Прямоугольник 357"/>
          <p:cNvSpPr/>
          <p:nvPr/>
        </p:nvSpPr>
        <p:spPr>
          <a:xfrm>
            <a:off x="7556500" y="3256889"/>
            <a:ext cx="760231" cy="2197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object 319"/>
          <p:cNvSpPr/>
          <p:nvPr/>
        </p:nvSpPr>
        <p:spPr>
          <a:xfrm flipH="1">
            <a:off x="8318500" y="2333626"/>
            <a:ext cx="76201" cy="990600"/>
          </a:xfrm>
          <a:custGeom>
            <a:avLst/>
            <a:gdLst/>
            <a:ahLst/>
            <a:cxnLst/>
            <a:rect l="l" t="t" r="r" b="b"/>
            <a:pathLst>
              <a:path h="540385">
                <a:moveTo>
                  <a:pt x="0" y="0"/>
                </a:moveTo>
                <a:lnTo>
                  <a:pt x="0" y="540372"/>
                </a:lnTo>
              </a:path>
            </a:pathLst>
          </a:custGeom>
          <a:ln w="121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35"/>
          <p:cNvSpPr/>
          <p:nvPr/>
        </p:nvSpPr>
        <p:spPr>
          <a:xfrm>
            <a:off x="8373434" y="332422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2891" y="0"/>
                </a:moveTo>
                <a:lnTo>
                  <a:pt x="14278" y="1676"/>
                </a:lnTo>
                <a:lnTo>
                  <a:pt x="6705" y="6705"/>
                </a:lnTo>
                <a:lnTo>
                  <a:pt x="1676" y="14278"/>
                </a:lnTo>
                <a:lnTo>
                  <a:pt x="0" y="22891"/>
                </a:lnTo>
                <a:lnTo>
                  <a:pt x="1676" y="31505"/>
                </a:lnTo>
                <a:lnTo>
                  <a:pt x="6705" y="39077"/>
                </a:lnTo>
                <a:lnTo>
                  <a:pt x="14278" y="44099"/>
                </a:lnTo>
                <a:lnTo>
                  <a:pt x="22891" y="45773"/>
                </a:lnTo>
                <a:lnTo>
                  <a:pt x="31505" y="44099"/>
                </a:lnTo>
                <a:lnTo>
                  <a:pt x="39077" y="39077"/>
                </a:lnTo>
                <a:lnTo>
                  <a:pt x="44099" y="31505"/>
                </a:lnTo>
                <a:lnTo>
                  <a:pt x="45773" y="22891"/>
                </a:lnTo>
                <a:lnTo>
                  <a:pt x="44099" y="14278"/>
                </a:lnTo>
                <a:lnTo>
                  <a:pt x="39077" y="6705"/>
                </a:lnTo>
                <a:lnTo>
                  <a:pt x="31505" y="1676"/>
                </a:lnTo>
                <a:lnTo>
                  <a:pt x="2289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Прямоугольник 368"/>
          <p:cNvSpPr/>
          <p:nvPr/>
        </p:nvSpPr>
        <p:spPr>
          <a:xfrm>
            <a:off x="6413500" y="1378481"/>
            <a:ext cx="4114800" cy="520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lang="ru-RU" sz="900" b="1" spc="130" dirty="0" smtClean="0">
                <a:latin typeface="Calibri"/>
                <a:cs typeface="Calibri"/>
              </a:rPr>
              <a:t>Информационная табличка  со знаком национального проекта «Образование» и гербом Министерства просвещения Российской Федерации</a:t>
            </a:r>
            <a:endParaRPr lang="ru-RU" sz="900" b="1" spc="130" dirty="0">
              <a:latin typeface="Calibri"/>
              <a:cs typeface="Calibri"/>
            </a:endParaRPr>
          </a:p>
        </p:txBody>
      </p:sp>
      <p:sp>
        <p:nvSpPr>
          <p:cNvPr id="370" name="object 317"/>
          <p:cNvSpPr/>
          <p:nvPr/>
        </p:nvSpPr>
        <p:spPr>
          <a:xfrm flipH="1">
            <a:off x="6718293" y="1876425"/>
            <a:ext cx="76206" cy="815402"/>
          </a:xfrm>
          <a:custGeom>
            <a:avLst/>
            <a:gdLst/>
            <a:ahLst/>
            <a:cxnLst/>
            <a:rect l="l" t="t" r="r" b="b"/>
            <a:pathLst>
              <a:path h="499110">
                <a:moveTo>
                  <a:pt x="0" y="0"/>
                </a:moveTo>
                <a:lnTo>
                  <a:pt x="0" y="498525"/>
                </a:lnTo>
              </a:path>
            </a:pathLst>
          </a:custGeom>
          <a:ln w="115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31"/>
          <p:cNvSpPr/>
          <p:nvPr/>
        </p:nvSpPr>
        <p:spPr>
          <a:xfrm>
            <a:off x="6775625" y="2661460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0751" y="0"/>
                </a:moveTo>
                <a:lnTo>
                  <a:pt x="12671" y="1631"/>
                </a:lnTo>
                <a:lnTo>
                  <a:pt x="6075" y="6080"/>
                </a:lnTo>
                <a:lnTo>
                  <a:pt x="1629" y="12676"/>
                </a:lnTo>
                <a:lnTo>
                  <a:pt x="0" y="20751"/>
                </a:lnTo>
                <a:lnTo>
                  <a:pt x="1629" y="28827"/>
                </a:lnTo>
                <a:lnTo>
                  <a:pt x="6075" y="35423"/>
                </a:lnTo>
                <a:lnTo>
                  <a:pt x="12671" y="39872"/>
                </a:lnTo>
                <a:lnTo>
                  <a:pt x="20751" y="41503"/>
                </a:lnTo>
                <a:lnTo>
                  <a:pt x="28825" y="39872"/>
                </a:lnTo>
                <a:lnTo>
                  <a:pt x="35417" y="35423"/>
                </a:lnTo>
                <a:lnTo>
                  <a:pt x="39861" y="28827"/>
                </a:lnTo>
                <a:lnTo>
                  <a:pt x="41490" y="20751"/>
                </a:lnTo>
                <a:lnTo>
                  <a:pt x="39861" y="12676"/>
                </a:lnTo>
                <a:lnTo>
                  <a:pt x="35417" y="6080"/>
                </a:lnTo>
                <a:lnTo>
                  <a:pt x="28825" y="1631"/>
                </a:lnTo>
                <a:lnTo>
                  <a:pt x="2075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31"/>
          <p:cNvSpPr/>
          <p:nvPr/>
        </p:nvSpPr>
        <p:spPr>
          <a:xfrm>
            <a:off x="5981688" y="289892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20751" y="0"/>
                </a:moveTo>
                <a:lnTo>
                  <a:pt x="12671" y="1631"/>
                </a:lnTo>
                <a:lnTo>
                  <a:pt x="6075" y="6080"/>
                </a:lnTo>
                <a:lnTo>
                  <a:pt x="1629" y="12676"/>
                </a:lnTo>
                <a:lnTo>
                  <a:pt x="0" y="20751"/>
                </a:lnTo>
                <a:lnTo>
                  <a:pt x="1629" y="28827"/>
                </a:lnTo>
                <a:lnTo>
                  <a:pt x="6075" y="35423"/>
                </a:lnTo>
                <a:lnTo>
                  <a:pt x="12671" y="39872"/>
                </a:lnTo>
                <a:lnTo>
                  <a:pt x="20751" y="41503"/>
                </a:lnTo>
                <a:lnTo>
                  <a:pt x="28825" y="39872"/>
                </a:lnTo>
                <a:lnTo>
                  <a:pt x="35417" y="35423"/>
                </a:lnTo>
                <a:lnTo>
                  <a:pt x="39861" y="28827"/>
                </a:lnTo>
                <a:lnTo>
                  <a:pt x="41490" y="20751"/>
                </a:lnTo>
                <a:lnTo>
                  <a:pt x="39861" y="12676"/>
                </a:lnTo>
                <a:lnTo>
                  <a:pt x="35417" y="6080"/>
                </a:lnTo>
                <a:lnTo>
                  <a:pt x="28825" y="1631"/>
                </a:lnTo>
                <a:lnTo>
                  <a:pt x="20751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23"/>
          <p:cNvSpPr/>
          <p:nvPr/>
        </p:nvSpPr>
        <p:spPr>
          <a:xfrm flipH="1">
            <a:off x="9112071" y="4909731"/>
            <a:ext cx="45719" cy="1310094"/>
          </a:xfrm>
          <a:custGeom>
            <a:avLst/>
            <a:gdLst/>
            <a:ahLst/>
            <a:cxnLst/>
            <a:rect l="l" t="t" r="r" b="b"/>
            <a:pathLst>
              <a:path h="800100">
                <a:moveTo>
                  <a:pt x="0" y="799515"/>
                </a:moveTo>
                <a:lnTo>
                  <a:pt x="0" y="0"/>
                </a:lnTo>
              </a:path>
            </a:pathLst>
          </a:custGeom>
          <a:ln w="1424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Прямоугольник 373"/>
          <p:cNvSpPr/>
          <p:nvPr/>
        </p:nvSpPr>
        <p:spPr>
          <a:xfrm>
            <a:off x="8495704" y="3248025"/>
            <a:ext cx="760231" cy="2197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7" name="Прямая соединительная линия 376"/>
          <p:cNvCxnSpPr/>
          <p:nvPr/>
        </p:nvCxnSpPr>
        <p:spPr>
          <a:xfrm rot="16200000" flipH="1">
            <a:off x="5080000" y="5267325"/>
            <a:ext cx="1219200" cy="685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object 296"/>
          <p:cNvSpPr txBox="1"/>
          <p:nvPr/>
        </p:nvSpPr>
        <p:spPr>
          <a:xfrm>
            <a:off x="5727700" y="6175524"/>
            <a:ext cx="1026794" cy="44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lang="ru-RU" sz="900" b="1" spc="140" dirty="0" smtClean="0">
                <a:latin typeface="Calibri"/>
                <a:cs typeface="Calibri"/>
              </a:rPr>
              <a:t>Фирменный знак центра «Точка роста»</a:t>
            </a:r>
            <a:endParaRPr sz="900" b="1" spc="14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66929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5" dirty="0" err="1"/>
              <a:t>Визуализация</a:t>
            </a:r>
            <a:r>
              <a:rPr spc="105" dirty="0"/>
              <a:t> </a:t>
            </a:r>
            <a:r>
              <a:rPr spc="320" dirty="0" err="1" smtClean="0"/>
              <a:t>физической</a:t>
            </a:r>
            <a:r>
              <a:rPr lang="ru-RU" spc="320" dirty="0" smtClean="0"/>
              <a:t> </a:t>
            </a:r>
            <a:br>
              <a:rPr lang="ru-RU" spc="320" dirty="0" smtClean="0"/>
            </a:br>
            <a:r>
              <a:rPr lang="ru-RU" spc="320" dirty="0" smtClean="0"/>
              <a:t>и технологической</a:t>
            </a:r>
            <a:r>
              <a:rPr spc="110" dirty="0" smtClean="0"/>
              <a:t> </a:t>
            </a:r>
            <a:r>
              <a:rPr spc="300" dirty="0"/>
              <a:t>лаборатории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0900" y="1702695"/>
            <a:ext cx="547144" cy="42691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18415" algn="ctr">
              <a:lnSpc>
                <a:spcPct val="79100"/>
              </a:lnSpc>
              <a:spcBef>
                <a:spcPts val="484"/>
              </a:spcBef>
            </a:pPr>
            <a:r>
              <a:rPr sz="1500" spc="130" dirty="0" smtClean="0">
                <a:solidFill>
                  <a:srgbClr val="FFFFFF"/>
                </a:solidFill>
                <a:latin typeface="Century Gothic"/>
                <a:cs typeface="Century Gothic"/>
              </a:rPr>
              <a:t>RAL </a:t>
            </a:r>
            <a:r>
              <a:rPr lang="ru-RU" sz="1500" spc="100" dirty="0" smtClean="0">
                <a:solidFill>
                  <a:srgbClr val="FFFFFF"/>
                </a:solidFill>
                <a:latin typeface="Century Gothic"/>
                <a:cs typeface="Century Gothic"/>
              </a:rPr>
              <a:t>2002</a:t>
            </a: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/>
              <a:pPr marL="60960">
                <a:lnSpc>
                  <a:spcPct val="100000"/>
                </a:lnSpc>
                <a:spcBef>
                  <a:spcPts val="60"/>
                </a:spcBef>
              </a:pPr>
              <a:t>12</a:t>
            </a:fld>
            <a:endParaRPr spc="10" dirty="0"/>
          </a:p>
        </p:txBody>
      </p:sp>
      <p:pic>
        <p:nvPicPr>
          <p:cNvPr id="3074" name="Picture 2" descr="C:\Users\O_Balakshina.I-VOLGA\Desktop\1.jpg"/>
          <p:cNvPicPr>
            <a:picLocks noChangeAspect="1" noChangeArrowheads="1"/>
          </p:cNvPicPr>
          <p:nvPr/>
        </p:nvPicPr>
        <p:blipFill>
          <a:blip r:embed="rId2" cstate="print"/>
          <a:srcRect t="10811"/>
          <a:stretch>
            <a:fillRect/>
          </a:stretch>
        </p:blipFill>
        <p:spPr bwMode="auto">
          <a:xfrm>
            <a:off x="6568267" y="1445798"/>
            <a:ext cx="3754858" cy="2512831"/>
          </a:xfrm>
          <a:prstGeom prst="rect">
            <a:avLst/>
          </a:prstGeom>
          <a:noFill/>
        </p:spPr>
      </p:pic>
      <p:pic>
        <p:nvPicPr>
          <p:cNvPr id="3075" name="Picture 3" descr="C:\Users\O_Balakshina.I-VOLGA\Desktop\2.jpg"/>
          <p:cNvPicPr>
            <a:picLocks noChangeAspect="1" noChangeArrowheads="1"/>
          </p:cNvPicPr>
          <p:nvPr/>
        </p:nvPicPr>
        <p:blipFill>
          <a:blip r:embed="rId3" cstate="print"/>
          <a:srcRect t="8691"/>
          <a:stretch>
            <a:fillRect/>
          </a:stretch>
        </p:blipFill>
        <p:spPr bwMode="auto">
          <a:xfrm>
            <a:off x="6565899" y="4118317"/>
            <a:ext cx="3765699" cy="2579973"/>
          </a:xfrm>
          <a:prstGeom prst="rect">
            <a:avLst/>
          </a:prstGeom>
          <a:noFill/>
        </p:spPr>
      </p:pic>
      <p:sp>
        <p:nvSpPr>
          <p:cNvPr id="12" name="object 5"/>
          <p:cNvSpPr/>
          <p:nvPr/>
        </p:nvSpPr>
        <p:spPr>
          <a:xfrm>
            <a:off x="705873" y="1888093"/>
            <a:ext cx="914399" cy="954405"/>
          </a:xfrm>
          <a:custGeom>
            <a:avLst/>
            <a:gdLst/>
            <a:ahLst/>
            <a:cxnLst/>
            <a:rect l="l" t="t" r="r" b="b"/>
            <a:pathLst>
              <a:path w="1640205" h="1640204">
                <a:moveTo>
                  <a:pt x="819848" y="1639697"/>
                </a:moveTo>
                <a:lnTo>
                  <a:pt x="868021" y="1638305"/>
                </a:lnTo>
                <a:lnTo>
                  <a:pt x="915460" y="1634181"/>
                </a:lnTo>
                <a:lnTo>
                  <a:pt x="962090" y="1627402"/>
                </a:lnTo>
                <a:lnTo>
                  <a:pt x="1007833" y="1618044"/>
                </a:lnTo>
                <a:lnTo>
                  <a:pt x="1052612" y="1606185"/>
                </a:lnTo>
                <a:lnTo>
                  <a:pt x="1096350" y="1591901"/>
                </a:lnTo>
                <a:lnTo>
                  <a:pt x="1138971" y="1575269"/>
                </a:lnTo>
                <a:lnTo>
                  <a:pt x="1180398" y="1556367"/>
                </a:lnTo>
                <a:lnTo>
                  <a:pt x="1220553" y="1535270"/>
                </a:lnTo>
                <a:lnTo>
                  <a:pt x="1259361" y="1512057"/>
                </a:lnTo>
                <a:lnTo>
                  <a:pt x="1296743" y="1486803"/>
                </a:lnTo>
                <a:lnTo>
                  <a:pt x="1332623" y="1459586"/>
                </a:lnTo>
                <a:lnTo>
                  <a:pt x="1366924" y="1430483"/>
                </a:lnTo>
                <a:lnTo>
                  <a:pt x="1399570" y="1399570"/>
                </a:lnTo>
                <a:lnTo>
                  <a:pt x="1430483" y="1366924"/>
                </a:lnTo>
                <a:lnTo>
                  <a:pt x="1459586" y="1332623"/>
                </a:lnTo>
                <a:lnTo>
                  <a:pt x="1486803" y="1296743"/>
                </a:lnTo>
                <a:lnTo>
                  <a:pt x="1512057" y="1259361"/>
                </a:lnTo>
                <a:lnTo>
                  <a:pt x="1535270" y="1220553"/>
                </a:lnTo>
                <a:lnTo>
                  <a:pt x="1556367" y="1180398"/>
                </a:lnTo>
                <a:lnTo>
                  <a:pt x="1575269" y="1138971"/>
                </a:lnTo>
                <a:lnTo>
                  <a:pt x="1591901" y="1096350"/>
                </a:lnTo>
                <a:lnTo>
                  <a:pt x="1606185" y="1052612"/>
                </a:lnTo>
                <a:lnTo>
                  <a:pt x="1618044" y="1007833"/>
                </a:lnTo>
                <a:lnTo>
                  <a:pt x="1627402" y="962090"/>
                </a:lnTo>
                <a:lnTo>
                  <a:pt x="1634181" y="915460"/>
                </a:lnTo>
                <a:lnTo>
                  <a:pt x="1638305" y="868021"/>
                </a:lnTo>
                <a:lnTo>
                  <a:pt x="1639697" y="819848"/>
                </a:lnTo>
                <a:lnTo>
                  <a:pt x="1638305" y="771675"/>
                </a:lnTo>
                <a:lnTo>
                  <a:pt x="1634181" y="724236"/>
                </a:lnTo>
                <a:lnTo>
                  <a:pt x="1627402" y="677606"/>
                </a:lnTo>
                <a:lnTo>
                  <a:pt x="1618044" y="631863"/>
                </a:lnTo>
                <a:lnTo>
                  <a:pt x="1606185" y="587084"/>
                </a:lnTo>
                <a:lnTo>
                  <a:pt x="1591901" y="543346"/>
                </a:lnTo>
                <a:lnTo>
                  <a:pt x="1575269" y="500725"/>
                </a:lnTo>
                <a:lnTo>
                  <a:pt x="1556367" y="459298"/>
                </a:lnTo>
                <a:lnTo>
                  <a:pt x="1535270" y="419143"/>
                </a:lnTo>
                <a:lnTo>
                  <a:pt x="1512057" y="380335"/>
                </a:lnTo>
                <a:lnTo>
                  <a:pt x="1486803" y="342953"/>
                </a:lnTo>
                <a:lnTo>
                  <a:pt x="1459586" y="307073"/>
                </a:lnTo>
                <a:lnTo>
                  <a:pt x="1430483" y="272772"/>
                </a:lnTo>
                <a:lnTo>
                  <a:pt x="1399570" y="240126"/>
                </a:lnTo>
                <a:lnTo>
                  <a:pt x="1366924" y="209213"/>
                </a:lnTo>
                <a:lnTo>
                  <a:pt x="1332623" y="180110"/>
                </a:lnTo>
                <a:lnTo>
                  <a:pt x="1296743" y="152893"/>
                </a:lnTo>
                <a:lnTo>
                  <a:pt x="1259361" y="127639"/>
                </a:lnTo>
                <a:lnTo>
                  <a:pt x="1220553" y="104426"/>
                </a:lnTo>
                <a:lnTo>
                  <a:pt x="1180398" y="83329"/>
                </a:lnTo>
                <a:lnTo>
                  <a:pt x="1138971" y="64427"/>
                </a:lnTo>
                <a:lnTo>
                  <a:pt x="1096350" y="47795"/>
                </a:lnTo>
                <a:lnTo>
                  <a:pt x="1052612" y="33511"/>
                </a:lnTo>
                <a:lnTo>
                  <a:pt x="1007833" y="21652"/>
                </a:lnTo>
                <a:lnTo>
                  <a:pt x="962090" y="12294"/>
                </a:lnTo>
                <a:lnTo>
                  <a:pt x="915460" y="5515"/>
                </a:lnTo>
                <a:lnTo>
                  <a:pt x="868021" y="1391"/>
                </a:lnTo>
                <a:lnTo>
                  <a:pt x="819848" y="0"/>
                </a:lnTo>
                <a:lnTo>
                  <a:pt x="771675" y="1391"/>
                </a:lnTo>
                <a:lnTo>
                  <a:pt x="724236" y="5515"/>
                </a:lnTo>
                <a:lnTo>
                  <a:pt x="677606" y="12294"/>
                </a:lnTo>
                <a:lnTo>
                  <a:pt x="631863" y="21652"/>
                </a:lnTo>
                <a:lnTo>
                  <a:pt x="587084" y="33511"/>
                </a:lnTo>
                <a:lnTo>
                  <a:pt x="543346" y="47795"/>
                </a:lnTo>
                <a:lnTo>
                  <a:pt x="500725" y="64427"/>
                </a:lnTo>
                <a:lnTo>
                  <a:pt x="459298" y="83329"/>
                </a:lnTo>
                <a:lnTo>
                  <a:pt x="419143" y="104426"/>
                </a:lnTo>
                <a:lnTo>
                  <a:pt x="380335" y="127639"/>
                </a:lnTo>
                <a:lnTo>
                  <a:pt x="342953" y="152893"/>
                </a:lnTo>
                <a:lnTo>
                  <a:pt x="307073" y="180110"/>
                </a:lnTo>
                <a:lnTo>
                  <a:pt x="272772" y="209213"/>
                </a:lnTo>
                <a:lnTo>
                  <a:pt x="240126" y="240126"/>
                </a:lnTo>
                <a:lnTo>
                  <a:pt x="209213" y="272772"/>
                </a:lnTo>
                <a:lnTo>
                  <a:pt x="180110" y="307073"/>
                </a:lnTo>
                <a:lnTo>
                  <a:pt x="152893" y="342953"/>
                </a:lnTo>
                <a:lnTo>
                  <a:pt x="127639" y="380335"/>
                </a:lnTo>
                <a:lnTo>
                  <a:pt x="104426" y="419143"/>
                </a:lnTo>
                <a:lnTo>
                  <a:pt x="83329" y="459298"/>
                </a:lnTo>
                <a:lnTo>
                  <a:pt x="64427" y="500725"/>
                </a:lnTo>
                <a:lnTo>
                  <a:pt x="47795" y="543346"/>
                </a:lnTo>
                <a:lnTo>
                  <a:pt x="33511" y="587084"/>
                </a:lnTo>
                <a:lnTo>
                  <a:pt x="21652" y="631863"/>
                </a:lnTo>
                <a:lnTo>
                  <a:pt x="12294" y="677606"/>
                </a:lnTo>
                <a:lnTo>
                  <a:pt x="5515" y="724236"/>
                </a:lnTo>
                <a:lnTo>
                  <a:pt x="1391" y="771675"/>
                </a:lnTo>
                <a:lnTo>
                  <a:pt x="0" y="819848"/>
                </a:lnTo>
                <a:lnTo>
                  <a:pt x="1391" y="868021"/>
                </a:lnTo>
                <a:lnTo>
                  <a:pt x="5515" y="915460"/>
                </a:lnTo>
                <a:lnTo>
                  <a:pt x="12294" y="962090"/>
                </a:lnTo>
                <a:lnTo>
                  <a:pt x="21652" y="1007833"/>
                </a:lnTo>
                <a:lnTo>
                  <a:pt x="33511" y="1052612"/>
                </a:lnTo>
                <a:lnTo>
                  <a:pt x="47795" y="1096350"/>
                </a:lnTo>
                <a:lnTo>
                  <a:pt x="64427" y="1138971"/>
                </a:lnTo>
                <a:lnTo>
                  <a:pt x="83329" y="1180398"/>
                </a:lnTo>
                <a:lnTo>
                  <a:pt x="104426" y="1220553"/>
                </a:lnTo>
                <a:lnTo>
                  <a:pt x="127639" y="1259361"/>
                </a:lnTo>
                <a:lnTo>
                  <a:pt x="152893" y="1296743"/>
                </a:lnTo>
                <a:lnTo>
                  <a:pt x="180110" y="1332623"/>
                </a:lnTo>
                <a:lnTo>
                  <a:pt x="209213" y="1366924"/>
                </a:lnTo>
                <a:lnTo>
                  <a:pt x="240126" y="1399570"/>
                </a:lnTo>
                <a:lnTo>
                  <a:pt x="272772" y="1430483"/>
                </a:lnTo>
                <a:lnTo>
                  <a:pt x="307073" y="1459586"/>
                </a:lnTo>
                <a:lnTo>
                  <a:pt x="342953" y="1486803"/>
                </a:lnTo>
                <a:lnTo>
                  <a:pt x="380335" y="1512057"/>
                </a:lnTo>
                <a:lnTo>
                  <a:pt x="419143" y="1535270"/>
                </a:lnTo>
                <a:lnTo>
                  <a:pt x="459298" y="1556367"/>
                </a:lnTo>
                <a:lnTo>
                  <a:pt x="500725" y="1575269"/>
                </a:lnTo>
                <a:lnTo>
                  <a:pt x="543346" y="1591901"/>
                </a:lnTo>
                <a:lnTo>
                  <a:pt x="587084" y="1606185"/>
                </a:lnTo>
                <a:lnTo>
                  <a:pt x="631863" y="1618044"/>
                </a:lnTo>
                <a:lnTo>
                  <a:pt x="677606" y="1627402"/>
                </a:lnTo>
                <a:lnTo>
                  <a:pt x="724236" y="1634181"/>
                </a:lnTo>
                <a:lnTo>
                  <a:pt x="771675" y="1638305"/>
                </a:lnTo>
                <a:lnTo>
                  <a:pt x="819848" y="16396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3" name="object 12"/>
          <p:cNvSpPr/>
          <p:nvPr/>
        </p:nvSpPr>
        <p:spPr>
          <a:xfrm>
            <a:off x="2763272" y="1883797"/>
            <a:ext cx="983228" cy="983228"/>
          </a:xfrm>
          <a:custGeom>
            <a:avLst/>
            <a:gdLst/>
            <a:ahLst/>
            <a:cxnLst/>
            <a:rect l="l" t="t" r="r" b="b"/>
            <a:pathLst>
              <a:path w="1459229" h="1459229">
                <a:moveTo>
                  <a:pt x="729310" y="0"/>
                </a:moveTo>
                <a:lnTo>
                  <a:pt x="681358" y="1551"/>
                </a:lnTo>
                <a:lnTo>
                  <a:pt x="634235" y="6141"/>
                </a:lnTo>
                <a:lnTo>
                  <a:pt x="588035" y="13673"/>
                </a:lnTo>
                <a:lnTo>
                  <a:pt x="542856" y="24052"/>
                </a:lnTo>
                <a:lnTo>
                  <a:pt x="498794" y="37181"/>
                </a:lnTo>
                <a:lnTo>
                  <a:pt x="455944" y="52964"/>
                </a:lnTo>
                <a:lnTo>
                  <a:pt x="414402" y="71305"/>
                </a:lnTo>
                <a:lnTo>
                  <a:pt x="374266" y="92108"/>
                </a:lnTo>
                <a:lnTo>
                  <a:pt x="335630" y="115277"/>
                </a:lnTo>
                <a:lnTo>
                  <a:pt x="298591" y="140716"/>
                </a:lnTo>
                <a:lnTo>
                  <a:pt x="263246" y="168328"/>
                </a:lnTo>
                <a:lnTo>
                  <a:pt x="229689" y="198018"/>
                </a:lnTo>
                <a:lnTo>
                  <a:pt x="198018" y="229689"/>
                </a:lnTo>
                <a:lnTo>
                  <a:pt x="168328" y="263246"/>
                </a:lnTo>
                <a:lnTo>
                  <a:pt x="140716" y="298591"/>
                </a:lnTo>
                <a:lnTo>
                  <a:pt x="115277" y="335630"/>
                </a:lnTo>
                <a:lnTo>
                  <a:pt x="92108" y="374266"/>
                </a:lnTo>
                <a:lnTo>
                  <a:pt x="71305" y="414402"/>
                </a:lnTo>
                <a:lnTo>
                  <a:pt x="52964" y="455944"/>
                </a:lnTo>
                <a:lnTo>
                  <a:pt x="37181" y="498794"/>
                </a:lnTo>
                <a:lnTo>
                  <a:pt x="24052" y="542856"/>
                </a:lnTo>
                <a:lnTo>
                  <a:pt x="13673" y="588035"/>
                </a:lnTo>
                <a:lnTo>
                  <a:pt x="6141" y="634235"/>
                </a:lnTo>
                <a:lnTo>
                  <a:pt x="1551" y="681358"/>
                </a:lnTo>
                <a:lnTo>
                  <a:pt x="0" y="729310"/>
                </a:lnTo>
                <a:lnTo>
                  <a:pt x="1551" y="777261"/>
                </a:lnTo>
                <a:lnTo>
                  <a:pt x="6141" y="824385"/>
                </a:lnTo>
                <a:lnTo>
                  <a:pt x="13673" y="870584"/>
                </a:lnTo>
                <a:lnTo>
                  <a:pt x="24052" y="915763"/>
                </a:lnTo>
                <a:lnTo>
                  <a:pt x="37181" y="959826"/>
                </a:lnTo>
                <a:lnTo>
                  <a:pt x="52964" y="1002676"/>
                </a:lnTo>
                <a:lnTo>
                  <a:pt x="71305" y="1044217"/>
                </a:lnTo>
                <a:lnTo>
                  <a:pt x="92108" y="1084354"/>
                </a:lnTo>
                <a:lnTo>
                  <a:pt x="115277" y="1122989"/>
                </a:lnTo>
                <a:lnTo>
                  <a:pt x="140716" y="1160028"/>
                </a:lnTo>
                <a:lnTo>
                  <a:pt x="168328" y="1195374"/>
                </a:lnTo>
                <a:lnTo>
                  <a:pt x="198018" y="1228930"/>
                </a:lnTo>
                <a:lnTo>
                  <a:pt x="229689" y="1260601"/>
                </a:lnTo>
                <a:lnTo>
                  <a:pt x="263246" y="1290291"/>
                </a:lnTo>
                <a:lnTo>
                  <a:pt x="298591" y="1317903"/>
                </a:lnTo>
                <a:lnTo>
                  <a:pt x="335630" y="1343342"/>
                </a:lnTo>
                <a:lnTo>
                  <a:pt x="374266" y="1366511"/>
                </a:lnTo>
                <a:lnTo>
                  <a:pt x="414402" y="1387314"/>
                </a:lnTo>
                <a:lnTo>
                  <a:pt x="455944" y="1405655"/>
                </a:lnTo>
                <a:lnTo>
                  <a:pt x="498794" y="1421439"/>
                </a:lnTo>
                <a:lnTo>
                  <a:pt x="542856" y="1434568"/>
                </a:lnTo>
                <a:lnTo>
                  <a:pt x="588035" y="1444946"/>
                </a:lnTo>
                <a:lnTo>
                  <a:pt x="634235" y="1452479"/>
                </a:lnTo>
                <a:lnTo>
                  <a:pt x="681358" y="1457069"/>
                </a:lnTo>
                <a:lnTo>
                  <a:pt x="729310" y="1458620"/>
                </a:lnTo>
                <a:lnTo>
                  <a:pt x="777261" y="1457069"/>
                </a:lnTo>
                <a:lnTo>
                  <a:pt x="824385" y="1452479"/>
                </a:lnTo>
                <a:lnTo>
                  <a:pt x="870584" y="1444946"/>
                </a:lnTo>
                <a:lnTo>
                  <a:pt x="915763" y="1434568"/>
                </a:lnTo>
                <a:lnTo>
                  <a:pt x="959826" y="1421439"/>
                </a:lnTo>
                <a:lnTo>
                  <a:pt x="1002676" y="1405655"/>
                </a:lnTo>
                <a:lnTo>
                  <a:pt x="1044217" y="1387314"/>
                </a:lnTo>
                <a:lnTo>
                  <a:pt x="1084354" y="1366511"/>
                </a:lnTo>
                <a:lnTo>
                  <a:pt x="1122989" y="1343342"/>
                </a:lnTo>
                <a:lnTo>
                  <a:pt x="1160028" y="1317903"/>
                </a:lnTo>
                <a:lnTo>
                  <a:pt x="1195374" y="1290291"/>
                </a:lnTo>
                <a:lnTo>
                  <a:pt x="1228930" y="1260601"/>
                </a:lnTo>
                <a:lnTo>
                  <a:pt x="1260601" y="1228930"/>
                </a:lnTo>
                <a:lnTo>
                  <a:pt x="1290291" y="1195374"/>
                </a:lnTo>
                <a:lnTo>
                  <a:pt x="1317903" y="1160028"/>
                </a:lnTo>
                <a:lnTo>
                  <a:pt x="1343342" y="1122989"/>
                </a:lnTo>
                <a:lnTo>
                  <a:pt x="1366511" y="1084354"/>
                </a:lnTo>
                <a:lnTo>
                  <a:pt x="1387314" y="1044217"/>
                </a:lnTo>
                <a:lnTo>
                  <a:pt x="1405655" y="1002676"/>
                </a:lnTo>
                <a:lnTo>
                  <a:pt x="1421439" y="959826"/>
                </a:lnTo>
                <a:lnTo>
                  <a:pt x="1434568" y="915763"/>
                </a:lnTo>
                <a:lnTo>
                  <a:pt x="1444946" y="870584"/>
                </a:lnTo>
                <a:lnTo>
                  <a:pt x="1452479" y="824385"/>
                </a:lnTo>
                <a:lnTo>
                  <a:pt x="1457069" y="777261"/>
                </a:lnTo>
                <a:lnTo>
                  <a:pt x="1458620" y="729310"/>
                </a:lnTo>
                <a:lnTo>
                  <a:pt x="1457069" y="681358"/>
                </a:lnTo>
                <a:lnTo>
                  <a:pt x="1452479" y="634235"/>
                </a:lnTo>
                <a:lnTo>
                  <a:pt x="1444946" y="588035"/>
                </a:lnTo>
                <a:lnTo>
                  <a:pt x="1434568" y="542856"/>
                </a:lnTo>
                <a:lnTo>
                  <a:pt x="1421439" y="498794"/>
                </a:lnTo>
                <a:lnTo>
                  <a:pt x="1405655" y="455944"/>
                </a:lnTo>
                <a:lnTo>
                  <a:pt x="1387314" y="414402"/>
                </a:lnTo>
                <a:lnTo>
                  <a:pt x="1366511" y="374266"/>
                </a:lnTo>
                <a:lnTo>
                  <a:pt x="1343342" y="335630"/>
                </a:lnTo>
                <a:lnTo>
                  <a:pt x="1317903" y="298591"/>
                </a:lnTo>
                <a:lnTo>
                  <a:pt x="1290291" y="263246"/>
                </a:lnTo>
                <a:lnTo>
                  <a:pt x="1260601" y="229689"/>
                </a:lnTo>
                <a:lnTo>
                  <a:pt x="1228930" y="198018"/>
                </a:lnTo>
                <a:lnTo>
                  <a:pt x="1195374" y="168328"/>
                </a:lnTo>
                <a:lnTo>
                  <a:pt x="1160028" y="140716"/>
                </a:lnTo>
                <a:lnTo>
                  <a:pt x="1122989" y="115277"/>
                </a:lnTo>
                <a:lnTo>
                  <a:pt x="1084354" y="92108"/>
                </a:lnTo>
                <a:lnTo>
                  <a:pt x="1044217" y="71305"/>
                </a:lnTo>
                <a:lnTo>
                  <a:pt x="1002676" y="52964"/>
                </a:lnTo>
                <a:lnTo>
                  <a:pt x="959826" y="37181"/>
                </a:lnTo>
                <a:lnTo>
                  <a:pt x="915763" y="24052"/>
                </a:lnTo>
                <a:lnTo>
                  <a:pt x="870584" y="13673"/>
                </a:lnTo>
                <a:lnTo>
                  <a:pt x="824385" y="6141"/>
                </a:lnTo>
                <a:lnTo>
                  <a:pt x="777261" y="1551"/>
                </a:lnTo>
                <a:lnTo>
                  <a:pt x="729310" y="0"/>
                </a:lnTo>
                <a:close/>
              </a:path>
            </a:pathLst>
          </a:custGeom>
          <a:solidFill>
            <a:srgbClr val="BD4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2073" y="2161764"/>
            <a:ext cx="762000" cy="3659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85400"/>
              </a:lnSpc>
            </a:pPr>
            <a:r>
              <a:rPr lang="ru-RU" sz="900" spc="204" dirty="0" smtClean="0">
                <a:latin typeface="Arial" pitchFamily="34" charset="0"/>
                <a:cs typeface="Arial" pitchFamily="34" charset="0"/>
              </a:rPr>
              <a:t>чистый</a:t>
            </a:r>
            <a:br>
              <a:rPr lang="ru-RU" sz="900" spc="204" dirty="0" smtClean="0">
                <a:latin typeface="Arial" pitchFamily="34" charset="0"/>
                <a:cs typeface="Arial" pitchFamily="34" charset="0"/>
              </a:rPr>
            </a:br>
            <a:r>
              <a:rPr sz="900" spc="204" dirty="0" err="1" smtClean="0">
                <a:latin typeface="Arial" pitchFamily="34" charset="0"/>
                <a:cs typeface="Arial" pitchFamily="34" charset="0"/>
              </a:rPr>
              <a:t>белый</a:t>
            </a:r>
            <a:endParaRPr sz="900" spc="204" dirty="0">
              <a:latin typeface="Arial" pitchFamily="34" charset="0"/>
              <a:cs typeface="Arial" pitchFamily="34" charset="0"/>
            </a:endParaRPr>
          </a:p>
          <a:p>
            <a:pPr marL="12700" marR="5080" algn="ctr">
              <a:lnSpc>
                <a:spcPct val="85400"/>
              </a:lnSpc>
            </a:pPr>
            <a:r>
              <a:rPr sz="900" spc="204" dirty="0">
                <a:latin typeface="Arial" pitchFamily="34" charset="0"/>
                <a:cs typeface="Arial" pitchFamily="34" charset="0"/>
              </a:rPr>
              <a:t>RAL 9010</a:t>
            </a:r>
          </a:p>
        </p:txBody>
      </p:sp>
      <p:sp>
        <p:nvSpPr>
          <p:cNvPr id="15" name="object 19"/>
          <p:cNvSpPr txBox="1"/>
          <p:nvPr/>
        </p:nvSpPr>
        <p:spPr>
          <a:xfrm>
            <a:off x="2883773" y="2131894"/>
            <a:ext cx="762000" cy="42691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100" b="1" spc="19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алый</a:t>
            </a:r>
            <a:endParaRPr sz="11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739"/>
              </a:lnSpc>
            </a:pPr>
            <a:r>
              <a:rPr sz="1100" b="1" spc="13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RAL</a:t>
            </a:r>
            <a:r>
              <a:rPr sz="1100" b="1" spc="-6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b="1" spc="1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2002</a:t>
            </a:r>
            <a:endParaRPr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3822700" y="1868557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541" y="0"/>
                </a:moveTo>
                <a:lnTo>
                  <a:pt x="400559" y="2637"/>
                </a:lnTo>
                <a:lnTo>
                  <a:pt x="353105" y="10368"/>
                </a:lnTo>
                <a:lnTo>
                  <a:pt x="307452" y="22918"/>
                </a:lnTo>
                <a:lnTo>
                  <a:pt x="263876" y="40012"/>
                </a:lnTo>
                <a:lnTo>
                  <a:pt x="222650" y="61376"/>
                </a:lnTo>
                <a:lnTo>
                  <a:pt x="184049" y="86736"/>
                </a:lnTo>
                <a:lnTo>
                  <a:pt x="148347" y="115818"/>
                </a:lnTo>
                <a:lnTo>
                  <a:pt x="115818" y="148347"/>
                </a:lnTo>
                <a:lnTo>
                  <a:pt x="86736" y="184049"/>
                </a:lnTo>
                <a:lnTo>
                  <a:pt x="61376" y="222650"/>
                </a:lnTo>
                <a:lnTo>
                  <a:pt x="40012" y="263876"/>
                </a:lnTo>
                <a:lnTo>
                  <a:pt x="22918" y="307452"/>
                </a:lnTo>
                <a:lnTo>
                  <a:pt x="10368" y="353105"/>
                </a:lnTo>
                <a:lnTo>
                  <a:pt x="2637" y="400559"/>
                </a:lnTo>
                <a:lnTo>
                  <a:pt x="0" y="449541"/>
                </a:lnTo>
                <a:lnTo>
                  <a:pt x="2637" y="498521"/>
                </a:lnTo>
                <a:lnTo>
                  <a:pt x="10368" y="545973"/>
                </a:lnTo>
                <a:lnTo>
                  <a:pt x="22918" y="591624"/>
                </a:lnTo>
                <a:lnTo>
                  <a:pt x="40012" y="635199"/>
                </a:lnTo>
                <a:lnTo>
                  <a:pt x="61376" y="676424"/>
                </a:lnTo>
                <a:lnTo>
                  <a:pt x="86736" y="715024"/>
                </a:lnTo>
                <a:lnTo>
                  <a:pt x="115818" y="750725"/>
                </a:lnTo>
                <a:lnTo>
                  <a:pt x="148347" y="783254"/>
                </a:lnTo>
                <a:lnTo>
                  <a:pt x="184049" y="812335"/>
                </a:lnTo>
                <a:lnTo>
                  <a:pt x="222650" y="837695"/>
                </a:lnTo>
                <a:lnTo>
                  <a:pt x="263876" y="859059"/>
                </a:lnTo>
                <a:lnTo>
                  <a:pt x="307452" y="876152"/>
                </a:lnTo>
                <a:lnTo>
                  <a:pt x="353105" y="888702"/>
                </a:lnTo>
                <a:lnTo>
                  <a:pt x="400559" y="896433"/>
                </a:lnTo>
                <a:lnTo>
                  <a:pt x="449541" y="899071"/>
                </a:lnTo>
                <a:lnTo>
                  <a:pt x="498523" y="896433"/>
                </a:lnTo>
                <a:lnTo>
                  <a:pt x="545978" y="888702"/>
                </a:lnTo>
                <a:lnTo>
                  <a:pt x="591630" y="876152"/>
                </a:lnTo>
                <a:lnTo>
                  <a:pt x="635207" y="859059"/>
                </a:lnTo>
                <a:lnTo>
                  <a:pt x="676433" y="837695"/>
                </a:lnTo>
                <a:lnTo>
                  <a:pt x="715034" y="812335"/>
                </a:lnTo>
                <a:lnTo>
                  <a:pt x="750736" y="783254"/>
                </a:lnTo>
                <a:lnTo>
                  <a:pt x="783265" y="750725"/>
                </a:lnTo>
                <a:lnTo>
                  <a:pt x="812347" y="715024"/>
                </a:lnTo>
                <a:lnTo>
                  <a:pt x="837707" y="676424"/>
                </a:lnTo>
                <a:lnTo>
                  <a:pt x="859071" y="635199"/>
                </a:lnTo>
                <a:lnTo>
                  <a:pt x="876165" y="591624"/>
                </a:lnTo>
                <a:lnTo>
                  <a:pt x="888715" y="545973"/>
                </a:lnTo>
                <a:lnTo>
                  <a:pt x="896445" y="498521"/>
                </a:lnTo>
                <a:lnTo>
                  <a:pt x="899083" y="449541"/>
                </a:lnTo>
                <a:lnTo>
                  <a:pt x="896445" y="400559"/>
                </a:lnTo>
                <a:lnTo>
                  <a:pt x="888715" y="353105"/>
                </a:lnTo>
                <a:lnTo>
                  <a:pt x="876165" y="307452"/>
                </a:lnTo>
                <a:lnTo>
                  <a:pt x="859071" y="263876"/>
                </a:lnTo>
                <a:lnTo>
                  <a:pt x="837707" y="222650"/>
                </a:lnTo>
                <a:lnTo>
                  <a:pt x="812347" y="184049"/>
                </a:lnTo>
                <a:lnTo>
                  <a:pt x="783265" y="148347"/>
                </a:lnTo>
                <a:lnTo>
                  <a:pt x="750736" y="115818"/>
                </a:lnTo>
                <a:lnTo>
                  <a:pt x="715034" y="86736"/>
                </a:lnTo>
                <a:lnTo>
                  <a:pt x="676433" y="61376"/>
                </a:lnTo>
                <a:lnTo>
                  <a:pt x="635207" y="40012"/>
                </a:lnTo>
                <a:lnTo>
                  <a:pt x="591630" y="22918"/>
                </a:lnTo>
                <a:lnTo>
                  <a:pt x="545978" y="10368"/>
                </a:lnTo>
                <a:lnTo>
                  <a:pt x="498523" y="2637"/>
                </a:lnTo>
                <a:lnTo>
                  <a:pt x="4495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7"/>
          <p:cNvSpPr txBox="1"/>
          <p:nvPr/>
        </p:nvSpPr>
        <p:spPr>
          <a:xfrm>
            <a:off x="3898901" y="2044717"/>
            <a:ext cx="839492" cy="551176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29235" marR="5080" indent="-217170" algn="ctr">
              <a:lnSpc>
                <a:spcPct val="86100"/>
              </a:lnSpc>
            </a:pPr>
            <a:r>
              <a:rPr lang="ru-RU" sz="1100" b="1" spc="185" dirty="0" smtClean="0">
                <a:cs typeface="Calibri"/>
              </a:rPr>
              <a:t>серый</a:t>
            </a:r>
          </a:p>
          <a:p>
            <a:pPr marL="229235" marR="5080" indent="-217170" algn="ctr">
              <a:lnSpc>
                <a:spcPct val="86100"/>
              </a:lnSpc>
            </a:pPr>
            <a:r>
              <a:rPr lang="ru-RU" sz="1100" b="1" spc="185" dirty="0" smtClean="0">
                <a:cs typeface="Calibri"/>
              </a:rPr>
              <a:t>шелк</a:t>
            </a:r>
          </a:p>
          <a:p>
            <a:pPr marL="12700" marR="5080" indent="12065" algn="ctr">
              <a:lnSpc>
                <a:spcPct val="79100"/>
              </a:lnSpc>
              <a:spcBef>
                <a:spcPts val="484"/>
              </a:spcBef>
            </a:pPr>
            <a:r>
              <a:rPr sz="1100" spc="100" dirty="0" smtClean="0">
                <a:latin typeface="Arial" pitchFamily="34" charset="0"/>
                <a:cs typeface="Arial" pitchFamily="34" charset="0"/>
              </a:rPr>
              <a:t>RAL </a:t>
            </a:r>
            <a:r>
              <a:rPr lang="ru-RU" sz="1100" spc="100" dirty="0" smtClean="0">
                <a:latin typeface="Arial" pitchFamily="34" charset="0"/>
                <a:cs typeface="Arial" pitchFamily="34" charset="0"/>
              </a:rPr>
              <a:t>7044</a:t>
            </a:r>
            <a:endParaRPr sz="11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object 6"/>
          <p:cNvGrpSpPr/>
          <p:nvPr/>
        </p:nvGrpSpPr>
        <p:grpSpPr>
          <a:xfrm>
            <a:off x="1689101" y="1876425"/>
            <a:ext cx="990599" cy="978886"/>
            <a:chOff x="2621402" y="2574006"/>
            <a:chExt cx="1652905" cy="1652905"/>
          </a:xfrm>
        </p:grpSpPr>
        <p:sp>
          <p:nvSpPr>
            <p:cNvPr id="19" name="object 7"/>
            <p:cNvSpPr/>
            <p:nvPr/>
          </p:nvSpPr>
          <p:spPr>
            <a:xfrm>
              <a:off x="2627752" y="2580356"/>
              <a:ext cx="1640205" cy="1640205"/>
            </a:xfrm>
            <a:custGeom>
              <a:avLst/>
              <a:gdLst/>
              <a:ahLst/>
              <a:cxnLst/>
              <a:rect l="l" t="t" r="r" b="b"/>
              <a:pathLst>
                <a:path w="1640204" h="1640204">
                  <a:moveTo>
                    <a:pt x="819848" y="0"/>
                  </a:moveTo>
                  <a:lnTo>
                    <a:pt x="771675" y="1391"/>
                  </a:lnTo>
                  <a:lnTo>
                    <a:pt x="724236" y="5515"/>
                  </a:lnTo>
                  <a:lnTo>
                    <a:pt x="677606" y="12294"/>
                  </a:lnTo>
                  <a:lnTo>
                    <a:pt x="631863" y="21652"/>
                  </a:lnTo>
                  <a:lnTo>
                    <a:pt x="587084" y="33511"/>
                  </a:lnTo>
                  <a:lnTo>
                    <a:pt x="543346" y="47795"/>
                  </a:lnTo>
                  <a:lnTo>
                    <a:pt x="500725" y="64427"/>
                  </a:lnTo>
                  <a:lnTo>
                    <a:pt x="459298" y="83329"/>
                  </a:lnTo>
                  <a:lnTo>
                    <a:pt x="419143" y="104426"/>
                  </a:lnTo>
                  <a:lnTo>
                    <a:pt x="380335" y="127639"/>
                  </a:lnTo>
                  <a:lnTo>
                    <a:pt x="342953" y="152893"/>
                  </a:lnTo>
                  <a:lnTo>
                    <a:pt x="307073" y="180110"/>
                  </a:lnTo>
                  <a:lnTo>
                    <a:pt x="272772" y="209213"/>
                  </a:lnTo>
                  <a:lnTo>
                    <a:pt x="240126" y="240126"/>
                  </a:lnTo>
                  <a:lnTo>
                    <a:pt x="209213" y="272772"/>
                  </a:lnTo>
                  <a:lnTo>
                    <a:pt x="180110" y="307073"/>
                  </a:lnTo>
                  <a:lnTo>
                    <a:pt x="152893" y="342953"/>
                  </a:lnTo>
                  <a:lnTo>
                    <a:pt x="127639" y="380335"/>
                  </a:lnTo>
                  <a:lnTo>
                    <a:pt x="104426" y="419143"/>
                  </a:lnTo>
                  <a:lnTo>
                    <a:pt x="83329" y="459298"/>
                  </a:lnTo>
                  <a:lnTo>
                    <a:pt x="64427" y="500725"/>
                  </a:lnTo>
                  <a:lnTo>
                    <a:pt x="47795" y="543346"/>
                  </a:lnTo>
                  <a:lnTo>
                    <a:pt x="33511" y="587084"/>
                  </a:lnTo>
                  <a:lnTo>
                    <a:pt x="21652" y="631863"/>
                  </a:lnTo>
                  <a:lnTo>
                    <a:pt x="12294" y="677606"/>
                  </a:lnTo>
                  <a:lnTo>
                    <a:pt x="5515" y="724236"/>
                  </a:lnTo>
                  <a:lnTo>
                    <a:pt x="1391" y="771675"/>
                  </a:lnTo>
                  <a:lnTo>
                    <a:pt x="0" y="819848"/>
                  </a:lnTo>
                  <a:lnTo>
                    <a:pt x="1391" y="868021"/>
                  </a:lnTo>
                  <a:lnTo>
                    <a:pt x="5515" y="915460"/>
                  </a:lnTo>
                  <a:lnTo>
                    <a:pt x="12294" y="962090"/>
                  </a:lnTo>
                  <a:lnTo>
                    <a:pt x="21652" y="1007833"/>
                  </a:lnTo>
                  <a:lnTo>
                    <a:pt x="33511" y="1052612"/>
                  </a:lnTo>
                  <a:lnTo>
                    <a:pt x="47795" y="1096350"/>
                  </a:lnTo>
                  <a:lnTo>
                    <a:pt x="64427" y="1138971"/>
                  </a:lnTo>
                  <a:lnTo>
                    <a:pt x="83329" y="1180398"/>
                  </a:lnTo>
                  <a:lnTo>
                    <a:pt x="104426" y="1220553"/>
                  </a:lnTo>
                  <a:lnTo>
                    <a:pt x="127639" y="1259361"/>
                  </a:lnTo>
                  <a:lnTo>
                    <a:pt x="152893" y="1296743"/>
                  </a:lnTo>
                  <a:lnTo>
                    <a:pt x="180110" y="1332623"/>
                  </a:lnTo>
                  <a:lnTo>
                    <a:pt x="209213" y="1366924"/>
                  </a:lnTo>
                  <a:lnTo>
                    <a:pt x="240126" y="1399570"/>
                  </a:lnTo>
                  <a:lnTo>
                    <a:pt x="272772" y="1430483"/>
                  </a:lnTo>
                  <a:lnTo>
                    <a:pt x="307073" y="1459586"/>
                  </a:lnTo>
                  <a:lnTo>
                    <a:pt x="342953" y="1486803"/>
                  </a:lnTo>
                  <a:lnTo>
                    <a:pt x="380335" y="1512057"/>
                  </a:lnTo>
                  <a:lnTo>
                    <a:pt x="419143" y="1535270"/>
                  </a:lnTo>
                  <a:lnTo>
                    <a:pt x="459298" y="1556367"/>
                  </a:lnTo>
                  <a:lnTo>
                    <a:pt x="500725" y="1575269"/>
                  </a:lnTo>
                  <a:lnTo>
                    <a:pt x="543346" y="1591901"/>
                  </a:lnTo>
                  <a:lnTo>
                    <a:pt x="587084" y="1606185"/>
                  </a:lnTo>
                  <a:lnTo>
                    <a:pt x="631863" y="1618044"/>
                  </a:lnTo>
                  <a:lnTo>
                    <a:pt x="677606" y="1627402"/>
                  </a:lnTo>
                  <a:lnTo>
                    <a:pt x="724236" y="1634181"/>
                  </a:lnTo>
                  <a:lnTo>
                    <a:pt x="771675" y="1638305"/>
                  </a:lnTo>
                  <a:lnTo>
                    <a:pt x="819848" y="1639697"/>
                  </a:lnTo>
                  <a:lnTo>
                    <a:pt x="868021" y="1638305"/>
                  </a:lnTo>
                  <a:lnTo>
                    <a:pt x="915460" y="1634181"/>
                  </a:lnTo>
                  <a:lnTo>
                    <a:pt x="962090" y="1627402"/>
                  </a:lnTo>
                  <a:lnTo>
                    <a:pt x="1007833" y="1618044"/>
                  </a:lnTo>
                  <a:lnTo>
                    <a:pt x="1052612" y="1606185"/>
                  </a:lnTo>
                  <a:lnTo>
                    <a:pt x="1096350" y="1591901"/>
                  </a:lnTo>
                  <a:lnTo>
                    <a:pt x="1138971" y="1575269"/>
                  </a:lnTo>
                  <a:lnTo>
                    <a:pt x="1180398" y="1556367"/>
                  </a:lnTo>
                  <a:lnTo>
                    <a:pt x="1220553" y="1535270"/>
                  </a:lnTo>
                  <a:lnTo>
                    <a:pt x="1259361" y="1512057"/>
                  </a:lnTo>
                  <a:lnTo>
                    <a:pt x="1296743" y="1486803"/>
                  </a:lnTo>
                  <a:lnTo>
                    <a:pt x="1332623" y="1459586"/>
                  </a:lnTo>
                  <a:lnTo>
                    <a:pt x="1366924" y="1430483"/>
                  </a:lnTo>
                  <a:lnTo>
                    <a:pt x="1399570" y="1399570"/>
                  </a:lnTo>
                  <a:lnTo>
                    <a:pt x="1430483" y="1366924"/>
                  </a:lnTo>
                  <a:lnTo>
                    <a:pt x="1459586" y="1332623"/>
                  </a:lnTo>
                  <a:lnTo>
                    <a:pt x="1486803" y="1296743"/>
                  </a:lnTo>
                  <a:lnTo>
                    <a:pt x="1512057" y="1259361"/>
                  </a:lnTo>
                  <a:lnTo>
                    <a:pt x="1535270" y="1220553"/>
                  </a:lnTo>
                  <a:lnTo>
                    <a:pt x="1556367" y="1180398"/>
                  </a:lnTo>
                  <a:lnTo>
                    <a:pt x="1575269" y="1138971"/>
                  </a:lnTo>
                  <a:lnTo>
                    <a:pt x="1591901" y="1096350"/>
                  </a:lnTo>
                  <a:lnTo>
                    <a:pt x="1606185" y="1052612"/>
                  </a:lnTo>
                  <a:lnTo>
                    <a:pt x="1618044" y="1007833"/>
                  </a:lnTo>
                  <a:lnTo>
                    <a:pt x="1627402" y="962090"/>
                  </a:lnTo>
                  <a:lnTo>
                    <a:pt x="1634181" y="915460"/>
                  </a:lnTo>
                  <a:lnTo>
                    <a:pt x="1638305" y="868021"/>
                  </a:lnTo>
                  <a:lnTo>
                    <a:pt x="1639697" y="819848"/>
                  </a:lnTo>
                  <a:lnTo>
                    <a:pt x="1638305" y="771675"/>
                  </a:lnTo>
                  <a:lnTo>
                    <a:pt x="1634181" y="724236"/>
                  </a:lnTo>
                  <a:lnTo>
                    <a:pt x="1627402" y="677606"/>
                  </a:lnTo>
                  <a:lnTo>
                    <a:pt x="1618044" y="631863"/>
                  </a:lnTo>
                  <a:lnTo>
                    <a:pt x="1606185" y="587084"/>
                  </a:lnTo>
                  <a:lnTo>
                    <a:pt x="1591901" y="543346"/>
                  </a:lnTo>
                  <a:lnTo>
                    <a:pt x="1575269" y="500725"/>
                  </a:lnTo>
                  <a:lnTo>
                    <a:pt x="1556367" y="459298"/>
                  </a:lnTo>
                  <a:lnTo>
                    <a:pt x="1535270" y="419143"/>
                  </a:lnTo>
                  <a:lnTo>
                    <a:pt x="1512057" y="380335"/>
                  </a:lnTo>
                  <a:lnTo>
                    <a:pt x="1486803" y="342953"/>
                  </a:lnTo>
                  <a:lnTo>
                    <a:pt x="1459586" y="307073"/>
                  </a:lnTo>
                  <a:lnTo>
                    <a:pt x="1430483" y="272772"/>
                  </a:lnTo>
                  <a:lnTo>
                    <a:pt x="1399570" y="240126"/>
                  </a:lnTo>
                  <a:lnTo>
                    <a:pt x="1366924" y="209213"/>
                  </a:lnTo>
                  <a:lnTo>
                    <a:pt x="1332623" y="180110"/>
                  </a:lnTo>
                  <a:lnTo>
                    <a:pt x="1296743" y="152893"/>
                  </a:lnTo>
                  <a:lnTo>
                    <a:pt x="1259361" y="127639"/>
                  </a:lnTo>
                  <a:lnTo>
                    <a:pt x="1220553" y="104426"/>
                  </a:lnTo>
                  <a:lnTo>
                    <a:pt x="1180398" y="83329"/>
                  </a:lnTo>
                  <a:lnTo>
                    <a:pt x="1138971" y="64427"/>
                  </a:lnTo>
                  <a:lnTo>
                    <a:pt x="1096350" y="47795"/>
                  </a:lnTo>
                  <a:lnTo>
                    <a:pt x="1052612" y="33511"/>
                  </a:lnTo>
                  <a:lnTo>
                    <a:pt x="1007833" y="21652"/>
                  </a:lnTo>
                  <a:lnTo>
                    <a:pt x="962090" y="12294"/>
                  </a:lnTo>
                  <a:lnTo>
                    <a:pt x="915460" y="5515"/>
                  </a:lnTo>
                  <a:lnTo>
                    <a:pt x="868021" y="1391"/>
                  </a:lnTo>
                  <a:lnTo>
                    <a:pt x="819848" y="0"/>
                  </a:lnTo>
                  <a:close/>
                </a:path>
              </a:pathLst>
            </a:custGeom>
            <a:solidFill>
              <a:srgbClr val="F5F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/>
            <p:cNvSpPr/>
            <p:nvPr/>
          </p:nvSpPr>
          <p:spPr>
            <a:xfrm>
              <a:off x="2627752" y="2580356"/>
              <a:ext cx="1640205" cy="1640205"/>
            </a:xfrm>
            <a:custGeom>
              <a:avLst/>
              <a:gdLst/>
              <a:ahLst/>
              <a:cxnLst/>
              <a:rect l="l" t="t" r="r" b="b"/>
              <a:pathLst>
                <a:path w="1640204" h="1640204">
                  <a:moveTo>
                    <a:pt x="819848" y="1639697"/>
                  </a:moveTo>
                  <a:lnTo>
                    <a:pt x="868021" y="1638305"/>
                  </a:lnTo>
                  <a:lnTo>
                    <a:pt x="915460" y="1634181"/>
                  </a:lnTo>
                  <a:lnTo>
                    <a:pt x="962090" y="1627402"/>
                  </a:lnTo>
                  <a:lnTo>
                    <a:pt x="1007833" y="1618044"/>
                  </a:lnTo>
                  <a:lnTo>
                    <a:pt x="1052612" y="1606185"/>
                  </a:lnTo>
                  <a:lnTo>
                    <a:pt x="1096350" y="1591901"/>
                  </a:lnTo>
                  <a:lnTo>
                    <a:pt x="1138971" y="1575269"/>
                  </a:lnTo>
                  <a:lnTo>
                    <a:pt x="1180398" y="1556367"/>
                  </a:lnTo>
                  <a:lnTo>
                    <a:pt x="1220553" y="1535270"/>
                  </a:lnTo>
                  <a:lnTo>
                    <a:pt x="1259361" y="1512057"/>
                  </a:lnTo>
                  <a:lnTo>
                    <a:pt x="1296743" y="1486803"/>
                  </a:lnTo>
                  <a:lnTo>
                    <a:pt x="1332623" y="1459586"/>
                  </a:lnTo>
                  <a:lnTo>
                    <a:pt x="1366924" y="1430483"/>
                  </a:lnTo>
                  <a:lnTo>
                    <a:pt x="1399570" y="1399570"/>
                  </a:lnTo>
                  <a:lnTo>
                    <a:pt x="1430483" y="1366924"/>
                  </a:lnTo>
                  <a:lnTo>
                    <a:pt x="1459586" y="1332623"/>
                  </a:lnTo>
                  <a:lnTo>
                    <a:pt x="1486803" y="1296743"/>
                  </a:lnTo>
                  <a:lnTo>
                    <a:pt x="1512057" y="1259361"/>
                  </a:lnTo>
                  <a:lnTo>
                    <a:pt x="1535270" y="1220553"/>
                  </a:lnTo>
                  <a:lnTo>
                    <a:pt x="1556367" y="1180398"/>
                  </a:lnTo>
                  <a:lnTo>
                    <a:pt x="1575269" y="1138971"/>
                  </a:lnTo>
                  <a:lnTo>
                    <a:pt x="1591901" y="1096350"/>
                  </a:lnTo>
                  <a:lnTo>
                    <a:pt x="1606185" y="1052612"/>
                  </a:lnTo>
                  <a:lnTo>
                    <a:pt x="1618044" y="1007833"/>
                  </a:lnTo>
                  <a:lnTo>
                    <a:pt x="1627402" y="962090"/>
                  </a:lnTo>
                  <a:lnTo>
                    <a:pt x="1634181" y="915460"/>
                  </a:lnTo>
                  <a:lnTo>
                    <a:pt x="1638305" y="868021"/>
                  </a:lnTo>
                  <a:lnTo>
                    <a:pt x="1639697" y="819848"/>
                  </a:lnTo>
                  <a:lnTo>
                    <a:pt x="1638305" y="771675"/>
                  </a:lnTo>
                  <a:lnTo>
                    <a:pt x="1634181" y="724236"/>
                  </a:lnTo>
                  <a:lnTo>
                    <a:pt x="1627402" y="677606"/>
                  </a:lnTo>
                  <a:lnTo>
                    <a:pt x="1618044" y="631863"/>
                  </a:lnTo>
                  <a:lnTo>
                    <a:pt x="1606185" y="587084"/>
                  </a:lnTo>
                  <a:lnTo>
                    <a:pt x="1591901" y="543346"/>
                  </a:lnTo>
                  <a:lnTo>
                    <a:pt x="1575269" y="500725"/>
                  </a:lnTo>
                  <a:lnTo>
                    <a:pt x="1556367" y="459298"/>
                  </a:lnTo>
                  <a:lnTo>
                    <a:pt x="1535270" y="419143"/>
                  </a:lnTo>
                  <a:lnTo>
                    <a:pt x="1512057" y="380335"/>
                  </a:lnTo>
                  <a:lnTo>
                    <a:pt x="1486803" y="342953"/>
                  </a:lnTo>
                  <a:lnTo>
                    <a:pt x="1459586" y="307073"/>
                  </a:lnTo>
                  <a:lnTo>
                    <a:pt x="1430483" y="272772"/>
                  </a:lnTo>
                  <a:lnTo>
                    <a:pt x="1399570" y="240126"/>
                  </a:lnTo>
                  <a:lnTo>
                    <a:pt x="1366924" y="209213"/>
                  </a:lnTo>
                  <a:lnTo>
                    <a:pt x="1332623" y="180110"/>
                  </a:lnTo>
                  <a:lnTo>
                    <a:pt x="1296743" y="152893"/>
                  </a:lnTo>
                  <a:lnTo>
                    <a:pt x="1259361" y="127639"/>
                  </a:lnTo>
                  <a:lnTo>
                    <a:pt x="1220553" y="104426"/>
                  </a:lnTo>
                  <a:lnTo>
                    <a:pt x="1180398" y="83329"/>
                  </a:lnTo>
                  <a:lnTo>
                    <a:pt x="1138971" y="64427"/>
                  </a:lnTo>
                  <a:lnTo>
                    <a:pt x="1096350" y="47795"/>
                  </a:lnTo>
                  <a:lnTo>
                    <a:pt x="1052612" y="33511"/>
                  </a:lnTo>
                  <a:lnTo>
                    <a:pt x="1007833" y="21652"/>
                  </a:lnTo>
                  <a:lnTo>
                    <a:pt x="962090" y="12294"/>
                  </a:lnTo>
                  <a:lnTo>
                    <a:pt x="915460" y="5515"/>
                  </a:lnTo>
                  <a:lnTo>
                    <a:pt x="868021" y="1391"/>
                  </a:lnTo>
                  <a:lnTo>
                    <a:pt x="819848" y="0"/>
                  </a:lnTo>
                  <a:lnTo>
                    <a:pt x="771675" y="1391"/>
                  </a:lnTo>
                  <a:lnTo>
                    <a:pt x="724236" y="5515"/>
                  </a:lnTo>
                  <a:lnTo>
                    <a:pt x="677606" y="12294"/>
                  </a:lnTo>
                  <a:lnTo>
                    <a:pt x="631863" y="21652"/>
                  </a:lnTo>
                  <a:lnTo>
                    <a:pt x="587084" y="33511"/>
                  </a:lnTo>
                  <a:lnTo>
                    <a:pt x="543346" y="47795"/>
                  </a:lnTo>
                  <a:lnTo>
                    <a:pt x="500725" y="64427"/>
                  </a:lnTo>
                  <a:lnTo>
                    <a:pt x="459298" y="83329"/>
                  </a:lnTo>
                  <a:lnTo>
                    <a:pt x="419143" y="104426"/>
                  </a:lnTo>
                  <a:lnTo>
                    <a:pt x="380335" y="127639"/>
                  </a:lnTo>
                  <a:lnTo>
                    <a:pt x="342953" y="152893"/>
                  </a:lnTo>
                  <a:lnTo>
                    <a:pt x="307073" y="180110"/>
                  </a:lnTo>
                  <a:lnTo>
                    <a:pt x="272772" y="209213"/>
                  </a:lnTo>
                  <a:lnTo>
                    <a:pt x="240126" y="240126"/>
                  </a:lnTo>
                  <a:lnTo>
                    <a:pt x="209213" y="272772"/>
                  </a:lnTo>
                  <a:lnTo>
                    <a:pt x="180110" y="307073"/>
                  </a:lnTo>
                  <a:lnTo>
                    <a:pt x="152893" y="342953"/>
                  </a:lnTo>
                  <a:lnTo>
                    <a:pt x="127639" y="380335"/>
                  </a:lnTo>
                  <a:lnTo>
                    <a:pt x="104426" y="419143"/>
                  </a:lnTo>
                  <a:lnTo>
                    <a:pt x="83329" y="459298"/>
                  </a:lnTo>
                  <a:lnTo>
                    <a:pt x="64427" y="500725"/>
                  </a:lnTo>
                  <a:lnTo>
                    <a:pt x="47795" y="543346"/>
                  </a:lnTo>
                  <a:lnTo>
                    <a:pt x="33511" y="587084"/>
                  </a:lnTo>
                  <a:lnTo>
                    <a:pt x="21652" y="631863"/>
                  </a:lnTo>
                  <a:lnTo>
                    <a:pt x="12294" y="677606"/>
                  </a:lnTo>
                  <a:lnTo>
                    <a:pt x="5515" y="724236"/>
                  </a:lnTo>
                  <a:lnTo>
                    <a:pt x="1391" y="771675"/>
                  </a:lnTo>
                  <a:lnTo>
                    <a:pt x="0" y="819848"/>
                  </a:lnTo>
                  <a:lnTo>
                    <a:pt x="1391" y="868021"/>
                  </a:lnTo>
                  <a:lnTo>
                    <a:pt x="5515" y="915460"/>
                  </a:lnTo>
                  <a:lnTo>
                    <a:pt x="12294" y="962090"/>
                  </a:lnTo>
                  <a:lnTo>
                    <a:pt x="21652" y="1007833"/>
                  </a:lnTo>
                  <a:lnTo>
                    <a:pt x="33511" y="1052612"/>
                  </a:lnTo>
                  <a:lnTo>
                    <a:pt x="47795" y="1096350"/>
                  </a:lnTo>
                  <a:lnTo>
                    <a:pt x="64427" y="1138971"/>
                  </a:lnTo>
                  <a:lnTo>
                    <a:pt x="83329" y="1180398"/>
                  </a:lnTo>
                  <a:lnTo>
                    <a:pt x="104426" y="1220553"/>
                  </a:lnTo>
                  <a:lnTo>
                    <a:pt x="127639" y="1259361"/>
                  </a:lnTo>
                  <a:lnTo>
                    <a:pt x="152893" y="1296743"/>
                  </a:lnTo>
                  <a:lnTo>
                    <a:pt x="180110" y="1332623"/>
                  </a:lnTo>
                  <a:lnTo>
                    <a:pt x="209213" y="1366924"/>
                  </a:lnTo>
                  <a:lnTo>
                    <a:pt x="240126" y="1399570"/>
                  </a:lnTo>
                  <a:lnTo>
                    <a:pt x="272772" y="1430483"/>
                  </a:lnTo>
                  <a:lnTo>
                    <a:pt x="307073" y="1459586"/>
                  </a:lnTo>
                  <a:lnTo>
                    <a:pt x="342953" y="1486803"/>
                  </a:lnTo>
                  <a:lnTo>
                    <a:pt x="380335" y="1512057"/>
                  </a:lnTo>
                  <a:lnTo>
                    <a:pt x="419143" y="1535270"/>
                  </a:lnTo>
                  <a:lnTo>
                    <a:pt x="459298" y="1556367"/>
                  </a:lnTo>
                  <a:lnTo>
                    <a:pt x="500725" y="1575269"/>
                  </a:lnTo>
                  <a:lnTo>
                    <a:pt x="543346" y="1591901"/>
                  </a:lnTo>
                  <a:lnTo>
                    <a:pt x="587084" y="1606185"/>
                  </a:lnTo>
                  <a:lnTo>
                    <a:pt x="631863" y="1618044"/>
                  </a:lnTo>
                  <a:lnTo>
                    <a:pt x="677606" y="1627402"/>
                  </a:lnTo>
                  <a:lnTo>
                    <a:pt x="724236" y="1634181"/>
                  </a:lnTo>
                  <a:lnTo>
                    <a:pt x="771675" y="1638305"/>
                  </a:lnTo>
                  <a:lnTo>
                    <a:pt x="819848" y="16396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5"/>
          <p:cNvSpPr txBox="1"/>
          <p:nvPr/>
        </p:nvSpPr>
        <p:spPr>
          <a:xfrm>
            <a:off x="1806063" y="2136132"/>
            <a:ext cx="772831" cy="40382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ct val="85400"/>
              </a:lnSpc>
              <a:spcBef>
                <a:spcPts val="395"/>
              </a:spcBef>
            </a:pPr>
            <a:r>
              <a:rPr sz="900" spc="204" dirty="0">
                <a:latin typeface="Arial" pitchFamily="34" charset="0"/>
                <a:cs typeface="Arial" pitchFamily="34" charset="0"/>
              </a:rPr>
              <a:t>кремов</a:t>
            </a:r>
            <a:r>
              <a:rPr sz="900" spc="215" dirty="0">
                <a:latin typeface="Arial" pitchFamily="34" charset="0"/>
                <a:cs typeface="Arial" pitchFamily="34" charset="0"/>
              </a:rPr>
              <a:t>о</a:t>
            </a:r>
            <a:r>
              <a:rPr sz="900" spc="110" dirty="0">
                <a:latin typeface="Arial" pitchFamily="34" charset="0"/>
                <a:cs typeface="Arial" pitchFamily="34" charset="0"/>
              </a:rPr>
              <a:t>-  </a:t>
            </a:r>
            <a:r>
              <a:rPr sz="900" spc="220" dirty="0">
                <a:latin typeface="Arial" pitchFamily="34" charset="0"/>
                <a:cs typeface="Arial" pitchFamily="34" charset="0"/>
              </a:rPr>
              <a:t>белый </a:t>
            </a:r>
            <a:r>
              <a:rPr sz="900" spc="225" dirty="0">
                <a:latin typeface="Arial" pitchFamily="34" charset="0"/>
                <a:cs typeface="Arial" pitchFamily="34" charset="0"/>
              </a:rPr>
              <a:t> </a:t>
            </a:r>
            <a:r>
              <a:rPr sz="900" spc="135" dirty="0">
                <a:latin typeface="Arial" pitchFamily="34" charset="0"/>
                <a:cs typeface="Arial" pitchFamily="34" charset="0"/>
              </a:rPr>
              <a:t>RAL</a:t>
            </a:r>
            <a:r>
              <a:rPr sz="900" spc="-50" dirty="0">
                <a:latin typeface="Arial" pitchFamily="34" charset="0"/>
                <a:cs typeface="Arial" pitchFamily="34" charset="0"/>
              </a:rPr>
              <a:t> </a:t>
            </a:r>
            <a:r>
              <a:rPr sz="900" spc="40" dirty="0">
                <a:latin typeface="Arial" pitchFamily="34" charset="0"/>
                <a:cs typeface="Arial" pitchFamily="34" charset="0"/>
              </a:rPr>
              <a:t>9001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01799" y="3078525"/>
            <a:ext cx="579120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Цветовая гамма: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основной цвет потолка – чистый белый (RAL 9010),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основной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цвет стен – кремово-белый (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RAL 9001)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ветовой акцент – яркий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цвет (алый RAL 2002) </a:t>
            </a:r>
            <a:r>
              <a:rPr lang="ru-RU" sz="1200" spc="50" dirty="0" smtClean="0">
                <a:latin typeface="Arial" pitchFamily="34" charset="0"/>
                <a:cs typeface="Arial" pitchFamily="34" charset="0"/>
              </a:rPr>
              <a:t>использован </a:t>
            </a:r>
            <a:r>
              <a:rPr lang="ru-RU" sz="1200" spc="16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2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70" dirty="0" smtClean="0">
                <a:latin typeface="Arial" pitchFamily="34" charset="0"/>
                <a:cs typeface="Arial" pitchFamily="34" charset="0"/>
              </a:rPr>
              <a:t>виде</a:t>
            </a:r>
            <a:r>
              <a:rPr lang="ru-RU" sz="12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40" dirty="0" smtClean="0">
                <a:latin typeface="Arial" pitchFamily="34" charset="0"/>
                <a:cs typeface="Arial" pitchFamily="34" charset="0"/>
              </a:rPr>
              <a:t>акцентов</a:t>
            </a:r>
            <a:r>
              <a:rPr lang="ru-RU" sz="12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мебели </a:t>
            </a:r>
            <a:r>
              <a:rPr lang="ru-RU" sz="1200" spc="-29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85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ru-RU" sz="1200" spc="-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spc="-10" dirty="0" smtClean="0">
                <a:latin typeface="Arial" pitchFamily="34" charset="0"/>
                <a:cs typeface="Arial" pitchFamily="34" charset="0"/>
              </a:rPr>
              <a:t>декора стены </a:t>
            </a:r>
            <a:br>
              <a:rPr lang="ru-RU" sz="1200" spc="-10" dirty="0" smtClean="0">
                <a:latin typeface="Arial" pitchFamily="34" charset="0"/>
                <a:cs typeface="Arial" pitchFamily="34" charset="0"/>
              </a:rPr>
            </a:br>
            <a:r>
              <a:rPr lang="ru-RU" sz="1200" spc="-10" dirty="0" smtClean="0">
                <a:latin typeface="Arial" pitchFamily="34" charset="0"/>
                <a:cs typeface="Arial" pitchFamily="34" charset="0"/>
              </a:rPr>
              <a:t>в зоне практической работы, серый цвет (серый шелк </a:t>
            </a:r>
            <a:r>
              <a:rPr lang="en-US" sz="1200" spc="-10" dirty="0" smtClean="0">
                <a:latin typeface="Arial" pitchFamily="34" charset="0"/>
                <a:cs typeface="Arial" pitchFamily="34" charset="0"/>
              </a:rPr>
              <a:t>RAL</a:t>
            </a:r>
            <a:r>
              <a:rPr lang="ru-RU" sz="1200" spc="-10" dirty="0" smtClean="0">
                <a:latin typeface="Arial" pitchFamily="34" charset="0"/>
                <a:cs typeface="Arial" pitchFamily="34" charset="0"/>
              </a:rPr>
              <a:t> 7044) использован </a:t>
            </a:r>
            <a:br>
              <a:rPr lang="ru-RU" sz="1200" spc="-10" dirty="0" smtClean="0">
                <a:latin typeface="Arial" pitchFamily="34" charset="0"/>
                <a:cs typeface="Arial" pitchFamily="34" charset="0"/>
              </a:rPr>
            </a:br>
            <a:r>
              <a:rPr lang="ru-RU" sz="1200" spc="-10" dirty="0" smtClean="0">
                <a:latin typeface="Arial" pitchFamily="34" charset="0"/>
                <a:cs typeface="Arial" pitchFamily="34" charset="0"/>
              </a:rPr>
              <a:t>в виде акцентов мебели.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Потолок белый гипсокартонный  со скрытыми креплениями.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Освещение: светильники квадратные, встроенные в гипсокартонный потолок.  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Пол однотонный коммерческий линолеум кремового цвета. 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Плинтус – МДФ с прямоугольным профилем.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окнах жалюзи рулонные белого цвета.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lnSpc>
                <a:spcPts val="144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Мебель: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учебные столы двухместные (15 шт., цвет - дуб беленый), стулья ученические (30 шт., цвет – яркий красный с серым шелком).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Испытательный стол для роботов (1 шт.,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цвет – яркий красный), столы для практических работ (2 шт., цвет – серый шелк). Рабочий стол преподавателя удлиненный (1 шт., цвет - дуб беленый), кресло офисное для преподавателя (1 шт., цвет – яркий красный).</a:t>
            </a:r>
            <a:r>
              <a:rPr lang="ru-RU" sz="1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Доска магнитно-меловая, интерактивный комплекс. Вдоль стены полки и 4 шкафа (цвет дуб беленый с акцентами алого цвета). В лаборантской - стол,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теллажи и шкафы для хранения методического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материала </a:t>
            </a: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(цвет – дуб беленый с акцентами алого цвета)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69254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270" dirty="0" smtClean="0"/>
              <a:t>П</a:t>
            </a:r>
            <a:r>
              <a:rPr spc="270" dirty="0" err="1" smtClean="0"/>
              <a:t>одготов</a:t>
            </a:r>
            <a:r>
              <a:rPr lang="ru-RU" spc="270" dirty="0" err="1" smtClean="0"/>
              <a:t>ка</a:t>
            </a:r>
            <a:r>
              <a:rPr spc="110" dirty="0" smtClean="0"/>
              <a:t> </a:t>
            </a:r>
            <a:r>
              <a:rPr spc="310" dirty="0" err="1" smtClean="0"/>
              <a:t>проект</a:t>
            </a:r>
            <a:r>
              <a:rPr lang="ru-RU" spc="310" dirty="0" smtClean="0"/>
              <a:t>а</a:t>
            </a:r>
            <a:r>
              <a:rPr spc="110" dirty="0" smtClean="0"/>
              <a:t> </a:t>
            </a:r>
            <a:r>
              <a:rPr lang="ru-RU" spc="110" dirty="0" smtClean="0"/>
              <a:t> </a:t>
            </a:r>
            <a:r>
              <a:rPr spc="310" dirty="0" err="1" smtClean="0"/>
              <a:t>зонирования</a:t>
            </a:r>
            <a:endParaRPr spc="31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5603" y="1656003"/>
            <a:ext cx="3673843" cy="25178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5603" y="4341786"/>
            <a:ext cx="3652735" cy="235421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392424" y="1584006"/>
            <a:ext cx="0" cy="5112385"/>
          </a:xfrm>
          <a:custGeom>
            <a:avLst/>
            <a:gdLst/>
            <a:ahLst/>
            <a:cxnLst/>
            <a:rect l="l" t="t" r="r" b="b"/>
            <a:pathLst>
              <a:path h="5112384">
                <a:moveTo>
                  <a:pt x="0" y="0"/>
                </a:moveTo>
                <a:lnTo>
                  <a:pt x="0" y="5112004"/>
                </a:lnTo>
              </a:path>
            </a:pathLst>
          </a:custGeom>
          <a:ln w="6350">
            <a:solidFill>
              <a:srgbClr val="8F8E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204" dirty="0"/>
              <a:pPr marL="114935">
                <a:lnSpc>
                  <a:spcPct val="100000"/>
                </a:lnSpc>
                <a:spcBef>
                  <a:spcPts val="60"/>
                </a:spcBef>
              </a:pPr>
              <a:t>2</a:t>
            </a:fld>
            <a:endParaRPr spc="204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622300" y="1419225"/>
            <a:ext cx="3705860" cy="5197892"/>
            <a:chOff x="622300" y="1419225"/>
            <a:chExt cx="3705860" cy="5197892"/>
          </a:xfrm>
        </p:grpSpPr>
        <p:sp>
          <p:nvSpPr>
            <p:cNvPr id="3" name="object 3"/>
            <p:cNvSpPr txBox="1"/>
            <p:nvPr/>
          </p:nvSpPr>
          <p:spPr>
            <a:xfrm>
              <a:off x="1079500" y="1495425"/>
              <a:ext cx="3228872" cy="541046"/>
            </a:xfrm>
            <a:prstGeom prst="rect">
              <a:avLst/>
            </a:prstGeom>
          </p:spPr>
          <p:txBody>
            <a:bodyPr vert="horz" wrap="square" lIns="0" tIns="127635" rIns="0" bIns="0" rtlCol="0">
              <a:spAutoFit/>
            </a:bodyPr>
            <a:lstStyle/>
            <a:p>
              <a:pPr marR="43180" algn="just">
                <a:lnSpc>
                  <a:spcPct val="103000"/>
                </a:lnSpc>
                <a:spcBef>
                  <a:spcPts val="1005"/>
                </a:spcBef>
              </a:pPr>
              <a:r>
                <a:rPr lang="ru-RU" sz="1300" spc="15" dirty="0" smtClean="0">
                  <a:latin typeface="Arial" pitchFamily="34" charset="0"/>
                  <a:cs typeface="Arial" pitchFamily="34" charset="0"/>
                </a:rPr>
                <a:t>Определите помещения, где будут  располагаться лаборатории.</a:t>
              </a:r>
              <a:endParaRPr lang="ru-RU" sz="1300" spc="15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707299" y="2078990"/>
              <a:ext cx="3575050" cy="16262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06100"/>
                </a:lnSpc>
                <a:spcBef>
                  <a:spcPts val="100"/>
                </a:spcBef>
              </a:pPr>
              <a:r>
                <a:rPr sz="1100" spc="25" dirty="0">
                  <a:latin typeface="Arial" pitchFamily="34" charset="0"/>
                  <a:cs typeface="Arial" pitchFamily="34" charset="0"/>
                </a:rPr>
                <a:t>Желательно, </a:t>
              </a:r>
              <a:r>
                <a:rPr sz="1100" spc="75" dirty="0">
                  <a:latin typeface="Arial" pitchFamily="34" charset="0"/>
                  <a:cs typeface="Arial" pitchFamily="34" charset="0"/>
                </a:rPr>
                <a:t>чтобы </a:t>
              </a:r>
              <a:r>
                <a:rPr sz="1100" spc="25" dirty="0">
                  <a:latin typeface="Arial" pitchFamily="34" charset="0"/>
                  <a:cs typeface="Arial" pitchFamily="34" charset="0"/>
                </a:rPr>
                <a:t>помещения </a:t>
              </a:r>
              <a:r>
                <a:rPr sz="1100" spc="5" dirty="0" err="1">
                  <a:latin typeface="Arial" pitchFamily="34" charset="0"/>
                  <a:cs typeface="Arial" pitchFamily="34" charset="0"/>
                </a:rPr>
                <a:t>располагались</a:t>
              </a:r>
              <a:r>
                <a:rPr sz="1100" spc="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1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100" spc="1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ru-RU" sz="1100" spc="10" dirty="0" smtClean="0">
                  <a:latin typeface="Arial" pitchFamily="34" charset="0"/>
                  <a:cs typeface="Arial" pitchFamily="34" charset="0"/>
                </a:rPr>
              </a:br>
              <a:r>
                <a:rPr sz="1100" spc="160" dirty="0" smtClean="0">
                  <a:latin typeface="Arial" pitchFamily="34" charset="0"/>
                  <a:cs typeface="Arial" pitchFamily="34" charset="0"/>
                </a:rPr>
                <a:t>в </a:t>
              </a:r>
              <a:r>
                <a:rPr sz="1100" spc="30" dirty="0">
                  <a:latin typeface="Arial" pitchFamily="34" charset="0"/>
                  <a:cs typeface="Arial" pitchFamily="34" charset="0"/>
                </a:rPr>
                <a:t>непосредственной</a:t>
              </a:r>
              <a:r>
                <a:rPr sz="1100" spc="3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45" dirty="0">
                  <a:latin typeface="Arial" pitchFamily="34" charset="0"/>
                  <a:cs typeface="Arial" pitchFamily="34" charset="0"/>
                </a:rPr>
                <a:t>близости</a:t>
              </a:r>
              <a:r>
                <a:rPr sz="1100" spc="5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55" dirty="0">
                  <a:latin typeface="Arial" pitchFamily="34" charset="0"/>
                  <a:cs typeface="Arial" pitchFamily="34" charset="0"/>
                </a:rPr>
                <a:t>друг</a:t>
              </a:r>
              <a:r>
                <a:rPr sz="1100" spc="6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40" dirty="0">
                  <a:latin typeface="Arial" pitchFamily="34" charset="0"/>
                  <a:cs typeface="Arial" pitchFamily="34" charset="0"/>
                </a:rPr>
                <a:t>от</a:t>
              </a:r>
              <a:r>
                <a:rPr sz="1100" spc="4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25" dirty="0">
                  <a:latin typeface="Arial" pitchFamily="34" charset="0"/>
                  <a:cs typeface="Arial" pitchFamily="34" charset="0"/>
                </a:rPr>
                <a:t>друга </a:t>
              </a:r>
              <a:r>
                <a:rPr sz="1100" spc="-29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-5" dirty="0">
                  <a:latin typeface="Arial" pitchFamily="34" charset="0"/>
                  <a:cs typeface="Arial" pitchFamily="34" charset="0"/>
                </a:rPr>
                <a:t>(например, </a:t>
              </a:r>
              <a:r>
                <a:rPr sz="1100" spc="160" dirty="0">
                  <a:latin typeface="Arial" pitchFamily="34" charset="0"/>
                  <a:cs typeface="Arial" pitchFamily="34" charset="0"/>
                </a:rPr>
                <a:t>в </a:t>
              </a:r>
              <a:r>
                <a:rPr sz="1100" spc="25" dirty="0">
                  <a:latin typeface="Arial" pitchFamily="34" charset="0"/>
                  <a:cs typeface="Arial" pitchFamily="34" charset="0"/>
                </a:rPr>
                <a:t>смежных </a:t>
              </a:r>
              <a:r>
                <a:rPr sz="1100" spc="-20" dirty="0">
                  <a:latin typeface="Arial" pitchFamily="34" charset="0"/>
                  <a:cs typeface="Arial" pitchFamily="34" charset="0"/>
                </a:rPr>
                <a:t>классах</a:t>
              </a:r>
              <a:r>
                <a:rPr sz="1100" spc="-1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85" dirty="0">
                  <a:latin typeface="Arial" pitchFamily="34" charset="0"/>
                  <a:cs typeface="Arial" pitchFamily="34" charset="0"/>
                </a:rPr>
                <a:t>или </a:t>
              </a:r>
              <a:r>
                <a:rPr sz="1100" spc="-10" dirty="0">
                  <a:latin typeface="Arial" pitchFamily="34" charset="0"/>
                  <a:cs typeface="Arial" pitchFamily="34" charset="0"/>
                </a:rPr>
                <a:t>на </a:t>
              </a:r>
              <a:r>
                <a:rPr sz="1100" spc="5" dirty="0">
                  <a:latin typeface="Arial" pitchFamily="34" charset="0"/>
                  <a:cs typeface="Arial" pitchFamily="34" charset="0"/>
                </a:rPr>
                <a:t>одном </a:t>
              </a:r>
              <a:r>
                <a:rPr sz="1100" spc="1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-20" dirty="0">
                  <a:latin typeface="Arial" pitchFamily="34" charset="0"/>
                  <a:cs typeface="Arial" pitchFamily="34" charset="0"/>
                </a:rPr>
                <a:t>этаже). </a:t>
              </a:r>
              <a:r>
                <a:rPr sz="1100" dirty="0">
                  <a:latin typeface="Arial" pitchFamily="34" charset="0"/>
                  <a:cs typeface="Arial" pitchFamily="34" charset="0"/>
                </a:rPr>
                <a:t>Однако, </a:t>
              </a:r>
              <a:r>
                <a:rPr sz="1100" spc="10" dirty="0">
                  <a:latin typeface="Arial" pitchFamily="34" charset="0"/>
                  <a:cs typeface="Arial" pitchFamily="34" charset="0"/>
                </a:rPr>
                <a:t>если наиболее </a:t>
              </a:r>
              <a:r>
                <a:rPr sz="1100" spc="40" dirty="0" err="1">
                  <a:latin typeface="Arial" pitchFamily="34" charset="0"/>
                  <a:cs typeface="Arial" pitchFamily="34" charset="0"/>
                </a:rPr>
                <a:t>подходящие</a:t>
              </a:r>
              <a:r>
                <a:rPr sz="1100" spc="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45" dirty="0" err="1" smtClean="0">
                  <a:latin typeface="Arial" pitchFamily="34" charset="0"/>
                  <a:cs typeface="Arial" pitchFamily="34" charset="0"/>
                </a:rPr>
                <a:t>по</a:t>
              </a:r>
              <a:r>
                <a:rPr sz="1100" spc="20" dirty="0" err="1" smtClean="0">
                  <a:latin typeface="Arial" pitchFamily="34" charset="0"/>
                  <a:cs typeface="Arial" pitchFamily="34" charset="0"/>
                </a:rPr>
                <a:t>мещения</a:t>
              </a:r>
              <a:r>
                <a:rPr sz="1100" spc="35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45" dirty="0">
                  <a:latin typeface="Arial" pitchFamily="34" charset="0"/>
                  <a:cs typeface="Arial" pitchFamily="34" charset="0"/>
                </a:rPr>
                <a:t>находятся</a:t>
              </a:r>
              <a:r>
                <a:rPr sz="1100" spc="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160" dirty="0">
                  <a:latin typeface="Arial" pitchFamily="34" charset="0"/>
                  <a:cs typeface="Arial" pitchFamily="34" charset="0"/>
                </a:rPr>
                <a:t>в</a:t>
              </a:r>
              <a:r>
                <a:rPr sz="1100" spc="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50" dirty="0">
                  <a:latin typeface="Arial" pitchFamily="34" charset="0"/>
                  <a:cs typeface="Arial" pitchFamily="34" charset="0"/>
                </a:rPr>
                <a:t>разных</a:t>
              </a:r>
              <a:r>
                <a:rPr sz="1100" spc="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55" dirty="0">
                  <a:latin typeface="Arial" pitchFamily="34" charset="0"/>
                  <a:cs typeface="Arial" pitchFamily="34" charset="0"/>
                </a:rPr>
                <a:t>частях</a:t>
              </a:r>
              <a:r>
                <a:rPr sz="1100" spc="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55" dirty="0">
                  <a:latin typeface="Arial" pitchFamily="34" charset="0"/>
                  <a:cs typeface="Arial" pitchFamily="34" charset="0"/>
                </a:rPr>
                <a:t>здания,</a:t>
              </a:r>
              <a:r>
                <a:rPr sz="1100" spc="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35" dirty="0">
                  <a:latin typeface="Arial" pitchFamily="34" charset="0"/>
                  <a:cs typeface="Arial" pitchFamily="34" charset="0"/>
                </a:rPr>
                <a:t>но </a:t>
              </a:r>
              <a:r>
                <a:rPr sz="1100" spc="-29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25" dirty="0">
                  <a:latin typeface="Arial" pitchFamily="34" charset="0"/>
                  <a:cs typeface="Arial" pitchFamily="34" charset="0"/>
                </a:rPr>
                <a:t>больше </a:t>
              </a:r>
              <a:r>
                <a:rPr sz="1100" spc="65" dirty="0">
                  <a:latin typeface="Arial" pitchFamily="34" charset="0"/>
                  <a:cs typeface="Arial" pitchFamily="34" charset="0"/>
                </a:rPr>
                <a:t>подходят </a:t>
              </a:r>
              <a:r>
                <a:rPr sz="1100" spc="110" dirty="0">
                  <a:latin typeface="Arial" pitchFamily="34" charset="0"/>
                  <a:cs typeface="Arial" pitchFamily="34" charset="0"/>
                </a:rPr>
                <a:t>для </a:t>
              </a:r>
              <a:r>
                <a:rPr sz="1100" spc="30" dirty="0" err="1">
                  <a:latin typeface="Arial" pitchFamily="34" charset="0"/>
                  <a:cs typeface="Arial" pitchFamily="34" charset="0"/>
                </a:rPr>
                <a:t>задач</a:t>
              </a:r>
              <a:r>
                <a:rPr sz="1100" spc="3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20" dirty="0" err="1" smtClean="0">
                  <a:latin typeface="Arial" pitchFamily="34" charset="0"/>
                  <a:cs typeface="Arial" pitchFamily="34" charset="0"/>
                </a:rPr>
                <a:t>центра</a:t>
              </a:r>
              <a:r>
                <a:rPr lang="ru-RU" sz="1100" spc="20" dirty="0" smtClean="0">
                  <a:latin typeface="Arial" pitchFamily="34" charset="0"/>
                  <a:cs typeface="Arial" pitchFamily="34" charset="0"/>
                </a:rPr>
                <a:t> «Точка роста»</a:t>
              </a:r>
              <a:r>
                <a:rPr sz="1100" spc="2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100" spc="2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sz="11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35" dirty="0">
                  <a:latin typeface="Arial" pitchFamily="34" charset="0"/>
                  <a:cs typeface="Arial" pitchFamily="34" charset="0"/>
                </a:rPr>
                <a:t>возможен </a:t>
              </a:r>
              <a:r>
                <a:rPr sz="1100" spc="85" dirty="0">
                  <a:latin typeface="Arial" pitchFamily="34" charset="0"/>
                  <a:cs typeface="Arial" pitchFamily="34" charset="0"/>
                </a:rPr>
                <a:t>и </a:t>
              </a:r>
              <a:r>
                <a:rPr sz="1100" spc="30" dirty="0">
                  <a:latin typeface="Arial" pitchFamily="34" charset="0"/>
                  <a:cs typeface="Arial" pitchFamily="34" charset="0"/>
                </a:rPr>
                <a:t>такой </a:t>
              </a:r>
              <a:r>
                <a:rPr sz="1100" spc="15" dirty="0">
                  <a:latin typeface="Arial" pitchFamily="34" charset="0"/>
                  <a:cs typeface="Arial" pitchFamily="34" charset="0"/>
                </a:rPr>
                <a:t>вариант. </a:t>
              </a:r>
              <a:r>
                <a:rPr sz="1100" spc="190" dirty="0">
                  <a:latin typeface="Arial" pitchFamily="34" charset="0"/>
                  <a:cs typeface="Arial" pitchFamily="34" charset="0"/>
                </a:rPr>
                <a:t>В </a:t>
              </a:r>
              <a:r>
                <a:rPr sz="1100" spc="-5" dirty="0">
                  <a:latin typeface="Arial" pitchFamily="34" charset="0"/>
                  <a:cs typeface="Arial" pitchFamily="34" charset="0"/>
                </a:rPr>
                <a:t>таком </a:t>
              </a:r>
              <a:r>
                <a:rPr sz="11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10" dirty="0">
                  <a:latin typeface="Arial" pitchFamily="34" charset="0"/>
                  <a:cs typeface="Arial" pitchFamily="34" charset="0"/>
                </a:rPr>
                <a:t>случае</a:t>
              </a:r>
              <a:r>
                <a:rPr sz="1100" spc="-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35" dirty="0">
                  <a:latin typeface="Arial" pitchFamily="34" charset="0"/>
                  <a:cs typeface="Arial" pitchFamily="34" charset="0"/>
                </a:rPr>
                <a:t>желательно</a:t>
              </a:r>
              <a:r>
                <a:rPr sz="1100" spc="-1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110" dirty="0">
                  <a:latin typeface="Arial" pitchFamily="34" charset="0"/>
                  <a:cs typeface="Arial" pitchFamily="34" charset="0"/>
                </a:rPr>
                <a:t>включить</a:t>
              </a:r>
              <a:r>
                <a:rPr sz="1100" spc="-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160" dirty="0">
                  <a:latin typeface="Arial" pitchFamily="34" charset="0"/>
                  <a:cs typeface="Arial" pitchFamily="34" charset="0"/>
                </a:rPr>
                <a:t>в</a:t>
              </a:r>
              <a:r>
                <a:rPr sz="1100" spc="-1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45" dirty="0" err="1">
                  <a:latin typeface="Arial" pitchFamily="34" charset="0"/>
                  <a:cs typeface="Arial" pitchFamily="34" charset="0"/>
                </a:rPr>
                <a:t>навигацию</a:t>
              </a:r>
              <a:r>
                <a:rPr sz="1100" spc="-2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30" dirty="0" err="1" smtClean="0">
                  <a:latin typeface="Arial" pitchFamily="34" charset="0"/>
                  <a:cs typeface="Arial" pitchFamily="34" charset="0"/>
                </a:rPr>
                <a:t>шко</a:t>
              </a:r>
              <a:r>
                <a:rPr sz="1100" spc="120" dirty="0" err="1" smtClean="0">
                  <a:latin typeface="Arial" pitchFamily="34" charset="0"/>
                  <a:cs typeface="Arial" pitchFamily="34" charset="0"/>
                </a:rPr>
                <a:t>лы</a:t>
              </a:r>
              <a:r>
                <a:rPr sz="1100" spc="-15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30" dirty="0">
                  <a:latin typeface="Arial" pitchFamily="34" charset="0"/>
                  <a:cs typeface="Arial" pitchFamily="34" charset="0"/>
                </a:rPr>
                <a:t>указатели</a:t>
              </a:r>
              <a:r>
                <a:rPr sz="1100" spc="-1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105" dirty="0">
                  <a:latin typeface="Arial" pitchFamily="34" charset="0"/>
                  <a:cs typeface="Arial" pitchFamily="34" charset="0"/>
                </a:rPr>
                <a:t>к</a:t>
              </a:r>
              <a:r>
                <a:rPr sz="1100" spc="-1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10" dirty="0">
                  <a:latin typeface="Arial" pitchFamily="34" charset="0"/>
                  <a:cs typeface="Arial" pitchFamily="34" charset="0"/>
                </a:rPr>
                <a:t>каждому</a:t>
              </a:r>
              <a:r>
                <a:rPr sz="1100" spc="-1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100" dirty="0">
                  <a:latin typeface="Arial" pitchFamily="34" charset="0"/>
                  <a:cs typeface="Arial" pitchFamily="34" charset="0"/>
                </a:rPr>
                <a:t>из</a:t>
              </a:r>
              <a:r>
                <a:rPr sz="1100" spc="-1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1100" spc="5" dirty="0">
                  <a:latin typeface="Arial" pitchFamily="34" charset="0"/>
                  <a:cs typeface="Arial" pitchFamily="34" charset="0"/>
                </a:rPr>
                <a:t>помещений.</a:t>
              </a:r>
              <a:endParaRPr sz="11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bject 3"/>
            <p:cNvSpPr txBox="1"/>
            <p:nvPr/>
          </p:nvSpPr>
          <p:spPr>
            <a:xfrm>
              <a:off x="1079500" y="3933825"/>
              <a:ext cx="3248660" cy="1699696"/>
            </a:xfrm>
            <a:prstGeom prst="rect">
              <a:avLst/>
            </a:prstGeom>
          </p:spPr>
          <p:txBody>
            <a:bodyPr vert="horz" wrap="square" lIns="0" tIns="127635" rIns="0" bIns="0" rtlCol="0">
              <a:spAutoFit/>
            </a:bodyPr>
            <a:lstStyle/>
            <a:p>
              <a:pPr marR="43180" algn="just">
                <a:lnSpc>
                  <a:spcPct val="103000"/>
                </a:lnSpc>
                <a:spcBef>
                  <a:spcPts val="575"/>
                </a:spcBef>
                <a:buClr>
                  <a:srgbClr val="E3000B"/>
                </a:buClr>
                <a:buSzPct val="273076"/>
                <a:tabLst>
                  <a:tab pos="411480" algn="l"/>
                </a:tabLst>
              </a:pPr>
              <a:r>
                <a:rPr lang="ru-RU" sz="1300" spc="15" dirty="0" smtClean="0">
                  <a:latin typeface="Arial" pitchFamily="34" charset="0"/>
                  <a:cs typeface="Arial" pitchFamily="34" charset="0"/>
                </a:rPr>
                <a:t>Определите, </a:t>
              </a:r>
              <a:r>
                <a:rPr lang="ru-RU" sz="1300" spc="40" dirty="0" smtClean="0">
                  <a:latin typeface="Arial" pitchFamily="34" charset="0"/>
                  <a:cs typeface="Arial" pitchFamily="34" charset="0"/>
                </a:rPr>
                <a:t>где </a:t>
              </a:r>
              <a:r>
                <a:rPr lang="ru-RU" sz="1300" spc="-5" dirty="0" smtClean="0">
                  <a:latin typeface="Arial" pitchFamily="34" charset="0"/>
                  <a:cs typeface="Arial" pitchFamily="34" charset="0"/>
                </a:rPr>
                <a:t>можно </a:t>
              </a:r>
              <a:r>
                <a:rPr lang="ru-RU" sz="1300" spc="15" dirty="0" smtClean="0">
                  <a:latin typeface="Arial" pitchFamily="34" charset="0"/>
                  <a:cs typeface="Arial" pitchFamily="34" charset="0"/>
                </a:rPr>
                <a:t>разместить </a:t>
              </a:r>
              <a:r>
                <a:rPr lang="ru-RU" sz="1300" spc="2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dirty="0" smtClean="0">
                  <a:latin typeface="Arial" pitchFamily="34" charset="0"/>
                  <a:cs typeface="Arial" pitchFamily="34" charset="0"/>
                </a:rPr>
                <a:t>рекреации:</a:t>
              </a:r>
              <a:r>
                <a:rPr lang="ru-RU" sz="1300" spc="-5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-10" dirty="0" smtClean="0">
                  <a:latin typeface="Arial" pitchFamily="34" charset="0"/>
                  <a:cs typeface="Arial" pitchFamily="34" charset="0"/>
                </a:rPr>
                <a:t>например,</a:t>
              </a:r>
              <a:r>
                <a:rPr lang="ru-RU" sz="1300" spc="-45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180" dirty="0" smtClean="0">
                  <a:latin typeface="Arial" pitchFamily="34" charset="0"/>
                  <a:cs typeface="Arial" pitchFamily="34" charset="0"/>
                </a:rPr>
                <a:t>в</a:t>
              </a:r>
              <a:r>
                <a:rPr lang="ru-RU" sz="1300" spc="-45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5" dirty="0" smtClean="0">
                  <a:latin typeface="Arial" pitchFamily="34" charset="0"/>
                  <a:cs typeface="Arial" pitchFamily="34" charset="0"/>
                </a:rPr>
                <a:t>помещении </a:t>
              </a:r>
              <a:r>
                <a:rPr lang="ru-RU" sz="1300" spc="-35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30" dirty="0" smtClean="0">
                  <a:latin typeface="Arial" pitchFamily="34" charset="0"/>
                  <a:cs typeface="Arial" pitchFamily="34" charset="0"/>
                </a:rPr>
                <a:t>библиотеки,</a:t>
              </a:r>
              <a:r>
                <a:rPr lang="ru-RU" sz="1300" spc="55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30" dirty="0" smtClean="0">
                  <a:latin typeface="Arial" pitchFamily="34" charset="0"/>
                  <a:cs typeface="Arial" pitchFamily="34" charset="0"/>
                </a:rPr>
                <a:t>холле</a:t>
              </a:r>
              <a:r>
                <a:rPr lang="ru-RU" sz="1300" spc="5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95" dirty="0" smtClean="0">
                  <a:latin typeface="Arial" pitchFamily="34" charset="0"/>
                  <a:cs typeface="Arial" pitchFamily="34" charset="0"/>
                </a:rPr>
                <a:t>или</a:t>
              </a:r>
              <a:r>
                <a:rPr lang="ru-RU" sz="1300" spc="434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20" dirty="0" smtClean="0">
                  <a:latin typeface="Arial" pitchFamily="34" charset="0"/>
                  <a:cs typeface="Arial" pitchFamily="34" charset="0"/>
                </a:rPr>
                <a:t>вестибюле, </a:t>
              </a:r>
              <a:r>
                <a:rPr lang="ru-RU" sz="1300" spc="40" dirty="0" smtClean="0">
                  <a:latin typeface="Arial" pitchFamily="34" charset="0"/>
                  <a:cs typeface="Arial" pitchFamily="34" charset="0"/>
                </a:rPr>
                <a:t>задействовав</a:t>
              </a:r>
              <a:r>
                <a:rPr lang="ru-RU" sz="1300" spc="45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50" dirty="0" smtClean="0">
                  <a:latin typeface="Arial" pitchFamily="34" charset="0"/>
                  <a:cs typeface="Arial" pitchFamily="34" charset="0"/>
                </a:rPr>
                <a:t>холл </a:t>
              </a:r>
              <a:r>
                <a:rPr lang="ru-RU" sz="1300" spc="95" dirty="0" smtClean="0">
                  <a:latin typeface="Arial" pitchFamily="34" charset="0"/>
                  <a:cs typeface="Arial" pitchFamily="34" charset="0"/>
                </a:rPr>
                <a:t>или</a:t>
              </a:r>
              <a:r>
                <a:rPr lang="ru-RU" sz="1300" spc="5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45" dirty="0" smtClean="0">
                  <a:latin typeface="Arial" pitchFamily="34" charset="0"/>
                  <a:cs typeface="Arial" pitchFamily="34" charset="0"/>
                </a:rPr>
                <a:t>широкий</a:t>
              </a:r>
              <a:r>
                <a:rPr lang="ru-RU" sz="1300" spc="50" dirty="0" smtClean="0">
                  <a:latin typeface="Arial" pitchFamily="34" charset="0"/>
                  <a:cs typeface="Arial" pitchFamily="34" charset="0"/>
                </a:rPr>
                <a:t> </a:t>
              </a:r>
              <a:br>
                <a:rPr lang="ru-RU" sz="1300" spc="50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300" spc="40" dirty="0" smtClean="0">
                  <a:latin typeface="Arial" pitchFamily="34" charset="0"/>
                  <a:cs typeface="Arial" pitchFamily="34" charset="0"/>
                </a:rPr>
                <a:t>ко</a:t>
              </a:r>
              <a:r>
                <a:rPr lang="ru-RU" sz="1300" spc="5" dirty="0" smtClean="0">
                  <a:latin typeface="Arial" pitchFamily="34" charset="0"/>
                  <a:cs typeface="Arial" pitchFamily="34" charset="0"/>
                </a:rPr>
                <a:t>ридор.</a:t>
              </a:r>
              <a:r>
                <a:rPr lang="ru-RU" sz="1300" spc="1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25" dirty="0" smtClean="0">
                  <a:latin typeface="Arial" pitchFamily="34" charset="0"/>
                  <a:cs typeface="Arial" pitchFamily="34" charset="0"/>
                </a:rPr>
                <a:t>Рекреаций</a:t>
              </a:r>
              <a:r>
                <a:rPr lang="ru-RU" sz="1300" spc="3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-15" dirty="0" smtClean="0">
                  <a:latin typeface="Arial" pitchFamily="34" charset="0"/>
                  <a:cs typeface="Arial" pitchFamily="34" charset="0"/>
                </a:rPr>
                <a:t>может</a:t>
              </a:r>
              <a:r>
                <a:rPr lang="ru-RU" sz="1300" spc="-1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300" spc="90" dirty="0" smtClean="0">
                  <a:latin typeface="Arial" pitchFamily="34" charset="0"/>
                  <a:cs typeface="Arial" pitchFamily="34" charset="0"/>
                </a:rPr>
                <a:t>быть </a:t>
              </a:r>
              <a:r>
                <a:rPr lang="ru-RU" sz="1300" spc="40" dirty="0" smtClean="0">
                  <a:latin typeface="Arial" pitchFamily="34" charset="0"/>
                  <a:cs typeface="Arial" pitchFamily="34" charset="0"/>
                </a:rPr>
                <a:t>не</a:t>
              </a:r>
              <a:r>
                <a:rPr lang="ru-RU" sz="1300" spc="10" dirty="0" smtClean="0">
                  <a:latin typeface="Arial" pitchFamily="34" charset="0"/>
                  <a:cs typeface="Arial" pitchFamily="34" charset="0"/>
                </a:rPr>
                <a:t>сколько.</a:t>
              </a:r>
              <a:endParaRPr lang="ru-RU" sz="1300" dirty="0" smtClean="0">
                <a:latin typeface="Arial" pitchFamily="34" charset="0"/>
                <a:cs typeface="Arial" pitchFamily="34" charset="0"/>
              </a:endParaRPr>
            </a:p>
            <a:p>
              <a:pPr marL="401320" marR="30480" indent="-363855">
                <a:lnSpc>
                  <a:spcPct val="103000"/>
                </a:lnSpc>
                <a:spcBef>
                  <a:spcPts val="1005"/>
                </a:spcBef>
                <a:tabLst>
                  <a:tab pos="400685" algn="l"/>
                </a:tabLst>
              </a:pPr>
              <a:endParaRPr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bject 3"/>
            <p:cNvSpPr txBox="1"/>
            <p:nvPr/>
          </p:nvSpPr>
          <p:spPr>
            <a:xfrm>
              <a:off x="1079500" y="5457825"/>
              <a:ext cx="3248660" cy="1159292"/>
            </a:xfrm>
            <a:prstGeom prst="rect">
              <a:avLst/>
            </a:prstGeom>
          </p:spPr>
          <p:txBody>
            <a:bodyPr vert="horz" wrap="square" lIns="0" tIns="127635" rIns="0" bIns="0" rtlCol="0">
              <a:spAutoFit/>
            </a:bodyPr>
            <a:lstStyle/>
            <a:p>
              <a:pPr marR="43180" algn="just">
                <a:lnSpc>
                  <a:spcPct val="103000"/>
                </a:lnSpc>
              </a:pPr>
              <a:r>
                <a:rPr lang="ru-RU" sz="1300" spc="15" dirty="0" smtClean="0">
                  <a:latin typeface="Arial" pitchFamily="34" charset="0"/>
                  <a:cs typeface="Arial" pitchFamily="34" charset="0"/>
                </a:rPr>
                <a:t>Составьте  проект    зонирования: </a:t>
              </a:r>
              <a:br>
                <a:rPr lang="ru-RU" sz="1300" spc="15" dirty="0" smtClean="0">
                  <a:latin typeface="Arial" pitchFamily="34" charset="0"/>
                  <a:cs typeface="Arial" pitchFamily="34" charset="0"/>
                </a:rPr>
              </a:br>
              <a:r>
                <a:rPr lang="ru-RU" sz="1300" spc="15" dirty="0" smtClean="0">
                  <a:latin typeface="Arial" pitchFamily="34" charset="0"/>
                  <a:cs typeface="Arial" pitchFamily="34" charset="0"/>
                </a:rPr>
                <a:t>на плане  школы выделите цветом и/или с помощью нумерации выбранные помещения, отметьте их  направленность и укажите метраж.</a:t>
              </a:r>
              <a:endParaRPr lang="ru-RU" sz="1300" spc="15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069" y="1419225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300" y="3928993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2300" y="5457825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300" y="1490593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5532755" cy="772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spc="290" dirty="0"/>
              <a:t>Типовая</a:t>
            </a:r>
            <a:r>
              <a:rPr spc="114" dirty="0"/>
              <a:t> </a:t>
            </a:r>
            <a:r>
              <a:rPr spc="300" dirty="0"/>
              <a:t>планировка</a:t>
            </a:r>
            <a:r>
              <a:rPr spc="120" dirty="0"/>
              <a:t> </a:t>
            </a:r>
            <a:r>
              <a:rPr spc="320" dirty="0"/>
              <a:t>физической </a:t>
            </a:r>
            <a:r>
              <a:rPr spc="-525" dirty="0"/>
              <a:t> </a:t>
            </a:r>
            <a:r>
              <a:rPr spc="300" dirty="0"/>
              <a:t>лаборатории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6099" y="6071505"/>
            <a:ext cx="98806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130" dirty="0" err="1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Зон</a:t>
            </a:r>
            <a:r>
              <a:rPr lang="ru-RU" sz="900" b="1" spc="130" dirty="0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900" b="1" spc="130" dirty="0" smtClean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900" b="1" spc="114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sz="900" b="1" spc="12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900" b="1" spc="15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sz="900" b="1" spc="14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sz="900" b="1" spc="11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900" b="1" spc="10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900" b="1" spc="13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тичес</a:t>
            </a:r>
            <a:r>
              <a:rPr sz="900" b="1" spc="120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900" b="1" spc="85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ой  </a:t>
            </a:r>
            <a:r>
              <a:rPr sz="900" b="1" spc="114" dirty="0">
                <a:solidFill>
                  <a:srgbClr val="373E47"/>
                </a:solidFill>
                <a:latin typeface="Arial" pitchFamily="34" charset="0"/>
                <a:cs typeface="Arial" pitchFamily="34" charset="0"/>
              </a:rPr>
              <a:t>работы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0001" y="608826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5998" y="0"/>
                </a:moveTo>
                <a:lnTo>
                  <a:pt x="0" y="0"/>
                </a:lnTo>
                <a:lnTo>
                  <a:pt x="0" y="395884"/>
                </a:lnTo>
                <a:lnTo>
                  <a:pt x="395998" y="395884"/>
                </a:lnTo>
                <a:lnTo>
                  <a:pt x="395998" y="0"/>
                </a:lnTo>
                <a:close/>
              </a:path>
            </a:pathLst>
          </a:custGeom>
          <a:solidFill>
            <a:srgbClr val="D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354345" y="2413271"/>
            <a:ext cx="5650865" cy="3582035"/>
            <a:chOff x="3354345" y="2413271"/>
            <a:chExt cx="5650865" cy="3582035"/>
          </a:xfrm>
        </p:grpSpPr>
        <p:sp>
          <p:nvSpPr>
            <p:cNvPr id="6" name="object 6"/>
            <p:cNvSpPr/>
            <p:nvPr/>
          </p:nvSpPr>
          <p:spPr>
            <a:xfrm>
              <a:off x="8323198" y="3286810"/>
              <a:ext cx="396240" cy="2437765"/>
            </a:xfrm>
            <a:custGeom>
              <a:avLst/>
              <a:gdLst/>
              <a:ahLst/>
              <a:cxnLst/>
              <a:rect l="l" t="t" r="r" b="b"/>
              <a:pathLst>
                <a:path w="396240" h="2437765">
                  <a:moveTo>
                    <a:pt x="395998" y="0"/>
                  </a:moveTo>
                  <a:lnTo>
                    <a:pt x="0" y="0"/>
                  </a:lnTo>
                  <a:lnTo>
                    <a:pt x="0" y="2437180"/>
                  </a:lnTo>
                  <a:lnTo>
                    <a:pt x="395998" y="2437180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D4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03741" y="5729741"/>
              <a:ext cx="796925" cy="260985"/>
            </a:xfrm>
            <a:custGeom>
              <a:avLst/>
              <a:gdLst/>
              <a:ahLst/>
              <a:cxnLst/>
              <a:rect l="l" t="t" r="r" b="b"/>
              <a:pathLst>
                <a:path w="796925" h="260985">
                  <a:moveTo>
                    <a:pt x="0" y="0"/>
                  </a:moveTo>
                  <a:lnTo>
                    <a:pt x="0" y="260781"/>
                  </a:lnTo>
                  <a:lnTo>
                    <a:pt x="796594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03742" y="5729741"/>
              <a:ext cx="535940" cy="0"/>
            </a:xfrm>
            <a:custGeom>
              <a:avLst/>
              <a:gdLst/>
              <a:ahLst/>
              <a:cxnLst/>
              <a:rect l="l" t="t" r="r" b="b"/>
              <a:pathLst>
                <a:path w="535940">
                  <a:moveTo>
                    <a:pt x="535813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60454" y="5729741"/>
              <a:ext cx="387985" cy="260985"/>
            </a:xfrm>
            <a:custGeom>
              <a:avLst/>
              <a:gdLst/>
              <a:ahLst/>
              <a:cxnLst/>
              <a:rect l="l" t="t" r="r" b="b"/>
              <a:pathLst>
                <a:path w="387984" h="260985">
                  <a:moveTo>
                    <a:pt x="0" y="260781"/>
                  </a:moveTo>
                  <a:lnTo>
                    <a:pt x="387527" y="260781"/>
                  </a:lnTo>
                  <a:lnTo>
                    <a:pt x="387527" y="0"/>
                  </a:lnTo>
                  <a:lnTo>
                    <a:pt x="0" y="0"/>
                  </a:lnTo>
                  <a:lnTo>
                    <a:pt x="0" y="260781"/>
                  </a:lnTo>
                  <a:close/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7977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855764" y="0"/>
                  </a:moveTo>
                  <a:lnTo>
                    <a:pt x="0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87583" y="5729741"/>
              <a:ext cx="417195" cy="260985"/>
            </a:xfrm>
            <a:custGeom>
              <a:avLst/>
              <a:gdLst/>
              <a:ahLst/>
              <a:cxnLst/>
              <a:rect l="l" t="t" r="r" b="b"/>
              <a:pathLst>
                <a:path w="417195" h="260985">
                  <a:moveTo>
                    <a:pt x="0" y="260781"/>
                  </a:moveTo>
                  <a:lnTo>
                    <a:pt x="417106" y="260781"/>
                  </a:lnTo>
                  <a:lnTo>
                    <a:pt x="417106" y="0"/>
                  </a:lnTo>
                  <a:lnTo>
                    <a:pt x="0" y="0"/>
                  </a:lnTo>
                  <a:lnTo>
                    <a:pt x="0" y="260781"/>
                  </a:lnTo>
                  <a:close/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4688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855764" y="0"/>
                  </a:moveTo>
                  <a:lnTo>
                    <a:pt x="0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8795" y="5729741"/>
              <a:ext cx="149860" cy="260985"/>
            </a:xfrm>
            <a:custGeom>
              <a:avLst/>
              <a:gdLst/>
              <a:ahLst/>
              <a:cxnLst/>
              <a:rect l="l" t="t" r="r" b="b"/>
              <a:pathLst>
                <a:path w="149860" h="260985">
                  <a:moveTo>
                    <a:pt x="0" y="0"/>
                  </a:moveTo>
                  <a:lnTo>
                    <a:pt x="0" y="260781"/>
                  </a:lnTo>
                  <a:lnTo>
                    <a:pt x="149390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8799" y="572974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812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08180" y="5729741"/>
              <a:ext cx="51435" cy="260985"/>
            </a:xfrm>
            <a:custGeom>
              <a:avLst/>
              <a:gdLst/>
              <a:ahLst/>
              <a:cxnLst/>
              <a:rect l="l" t="t" r="r" b="b"/>
              <a:pathLst>
                <a:path w="51435" h="260985">
                  <a:moveTo>
                    <a:pt x="0" y="260781"/>
                  </a:moveTo>
                  <a:lnTo>
                    <a:pt x="51130" y="260781"/>
                  </a:lnTo>
                  <a:lnTo>
                    <a:pt x="51130" y="0"/>
                  </a:lnTo>
                  <a:lnTo>
                    <a:pt x="25196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5078" y="5729741"/>
              <a:ext cx="306070" cy="260985"/>
            </a:xfrm>
            <a:custGeom>
              <a:avLst/>
              <a:gdLst/>
              <a:ahLst/>
              <a:cxnLst/>
              <a:rect l="l" t="t" r="r" b="b"/>
              <a:pathLst>
                <a:path w="306070" h="260985">
                  <a:moveTo>
                    <a:pt x="0" y="0"/>
                  </a:moveTo>
                  <a:lnTo>
                    <a:pt x="0" y="260781"/>
                  </a:lnTo>
                  <a:lnTo>
                    <a:pt x="305714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15082" y="5729741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280136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0788" y="5729741"/>
              <a:ext cx="111125" cy="260985"/>
            </a:xfrm>
            <a:custGeom>
              <a:avLst/>
              <a:gdLst/>
              <a:ahLst/>
              <a:cxnLst/>
              <a:rect l="l" t="t" r="r" b="b"/>
              <a:pathLst>
                <a:path w="111125" h="260985">
                  <a:moveTo>
                    <a:pt x="0" y="260781"/>
                  </a:moveTo>
                  <a:lnTo>
                    <a:pt x="111036" y="260781"/>
                  </a:lnTo>
                  <a:lnTo>
                    <a:pt x="111036" y="0"/>
                  </a:lnTo>
                  <a:lnTo>
                    <a:pt x="25565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59314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855764" y="0"/>
                  </a:moveTo>
                  <a:lnTo>
                    <a:pt x="0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31820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855764" y="0"/>
                  </a:moveTo>
                  <a:lnTo>
                    <a:pt x="0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31820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04694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47976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59313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47976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47976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47971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20459" y="0"/>
                  </a:moveTo>
                  <a:lnTo>
                    <a:pt x="0" y="0"/>
                  </a:lnTo>
                  <a:lnTo>
                    <a:pt x="0" y="48945"/>
                  </a:lnTo>
                  <a:lnTo>
                    <a:pt x="20459" y="48945"/>
                  </a:lnTo>
                  <a:lnTo>
                    <a:pt x="20459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83293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0" y="0"/>
                  </a:moveTo>
                  <a:lnTo>
                    <a:pt x="20447" y="0"/>
                  </a:lnTo>
                  <a:lnTo>
                    <a:pt x="20447" y="48945"/>
                  </a:lnTo>
                  <a:lnTo>
                    <a:pt x="0" y="48945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68430" y="5849904"/>
              <a:ext cx="815340" cy="20955"/>
            </a:xfrm>
            <a:custGeom>
              <a:avLst/>
              <a:gdLst/>
              <a:ahLst/>
              <a:cxnLst/>
              <a:rect l="l" t="t" r="r" b="b"/>
              <a:pathLst>
                <a:path w="815340" h="20954">
                  <a:moveTo>
                    <a:pt x="0" y="0"/>
                  </a:moveTo>
                  <a:lnTo>
                    <a:pt x="814857" y="0"/>
                  </a:lnTo>
                  <a:lnTo>
                    <a:pt x="814857" y="20446"/>
                  </a:lnTo>
                  <a:lnTo>
                    <a:pt x="0" y="20446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88519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62836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388519" y="5860132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1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00337" y="2599978"/>
              <a:ext cx="0" cy="3390900"/>
            </a:xfrm>
            <a:custGeom>
              <a:avLst/>
              <a:gdLst/>
              <a:ahLst/>
              <a:cxnLst/>
              <a:rect l="l" t="t" r="r" b="b"/>
              <a:pathLst>
                <a:path h="3390900">
                  <a:moveTo>
                    <a:pt x="0" y="3390544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39555" y="2860760"/>
              <a:ext cx="0" cy="2869565"/>
            </a:xfrm>
            <a:custGeom>
              <a:avLst/>
              <a:gdLst/>
              <a:ahLst/>
              <a:cxnLst/>
              <a:rect l="l" t="t" r="r" b="b"/>
              <a:pathLst>
                <a:path h="2869565">
                  <a:moveTo>
                    <a:pt x="0" y="0"/>
                  </a:moveTo>
                  <a:lnTo>
                    <a:pt x="0" y="286898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39555" y="2417716"/>
              <a:ext cx="260985" cy="182880"/>
            </a:xfrm>
            <a:custGeom>
              <a:avLst/>
              <a:gdLst/>
              <a:ahLst/>
              <a:cxnLst/>
              <a:rect l="l" t="t" r="r" b="b"/>
              <a:pathLst>
                <a:path w="260984" h="182880">
                  <a:moveTo>
                    <a:pt x="260781" y="182257"/>
                  </a:moveTo>
                  <a:lnTo>
                    <a:pt x="260781" y="0"/>
                  </a:lnTo>
                  <a:lnTo>
                    <a:pt x="0" y="0"/>
                  </a:lnTo>
                  <a:lnTo>
                    <a:pt x="0" y="182257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58795" y="2599974"/>
              <a:ext cx="123825" cy="260985"/>
            </a:xfrm>
            <a:custGeom>
              <a:avLst/>
              <a:gdLst/>
              <a:ahLst/>
              <a:cxnLst/>
              <a:rect l="l" t="t" r="r" b="b"/>
              <a:pathLst>
                <a:path w="123825" h="260985">
                  <a:moveTo>
                    <a:pt x="0" y="0"/>
                  </a:moveTo>
                  <a:lnTo>
                    <a:pt x="0" y="260781"/>
                  </a:lnTo>
                  <a:lnTo>
                    <a:pt x="123812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58790" y="2599974"/>
              <a:ext cx="149860" cy="0"/>
            </a:xfrm>
            <a:custGeom>
              <a:avLst/>
              <a:gdLst/>
              <a:ahLst/>
              <a:cxnLst/>
              <a:rect l="l" t="t" r="r" b="b"/>
              <a:pathLst>
                <a:path w="149860">
                  <a:moveTo>
                    <a:pt x="149390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33383" y="2860760"/>
              <a:ext cx="1162050" cy="0"/>
            </a:xfrm>
            <a:custGeom>
              <a:avLst/>
              <a:gdLst/>
              <a:ahLst/>
              <a:cxnLst/>
              <a:rect l="l" t="t" r="r" b="b"/>
              <a:pathLst>
                <a:path w="1162050">
                  <a:moveTo>
                    <a:pt x="0" y="0"/>
                  </a:moveTo>
                  <a:lnTo>
                    <a:pt x="1161834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08179" y="2599974"/>
              <a:ext cx="1212850" cy="0"/>
            </a:xfrm>
            <a:custGeom>
              <a:avLst/>
              <a:gdLst/>
              <a:ahLst/>
              <a:cxnLst/>
              <a:rect l="l" t="t" r="r" b="b"/>
              <a:pathLst>
                <a:path w="1212850">
                  <a:moveTo>
                    <a:pt x="1212608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720788" y="2599978"/>
              <a:ext cx="914400" cy="260985"/>
            </a:xfrm>
            <a:custGeom>
              <a:avLst/>
              <a:gdLst/>
              <a:ahLst/>
              <a:cxnLst/>
              <a:rect l="l" t="t" r="r" b="b"/>
              <a:pathLst>
                <a:path w="914400" h="260985">
                  <a:moveTo>
                    <a:pt x="25565" y="260781"/>
                  </a:moveTo>
                  <a:lnTo>
                    <a:pt x="914196" y="260781"/>
                  </a:lnTo>
                  <a:lnTo>
                    <a:pt x="914196" y="0"/>
                  </a:ln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42601" y="2599974"/>
              <a:ext cx="2697480" cy="260985"/>
            </a:xfrm>
            <a:custGeom>
              <a:avLst/>
              <a:gdLst/>
              <a:ahLst/>
              <a:cxnLst/>
              <a:rect l="l" t="t" r="r" b="b"/>
              <a:pathLst>
                <a:path w="2697479" h="260985">
                  <a:moveTo>
                    <a:pt x="0" y="0"/>
                  </a:moveTo>
                  <a:lnTo>
                    <a:pt x="0" y="260781"/>
                  </a:lnTo>
                  <a:lnTo>
                    <a:pt x="2696946" y="260781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42609" y="2599974"/>
              <a:ext cx="2697480" cy="0"/>
            </a:xfrm>
            <a:custGeom>
              <a:avLst/>
              <a:gdLst/>
              <a:ahLst/>
              <a:cxnLst/>
              <a:rect l="l" t="t" r="r" b="b"/>
              <a:pathLst>
                <a:path w="2697479">
                  <a:moveTo>
                    <a:pt x="2696946" y="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5219" y="2860760"/>
              <a:ext cx="51435" cy="426084"/>
            </a:xfrm>
            <a:custGeom>
              <a:avLst/>
              <a:gdLst/>
              <a:ahLst/>
              <a:cxnLst/>
              <a:rect l="l" t="t" r="r" b="b"/>
              <a:pathLst>
                <a:path w="51435" h="426085">
                  <a:moveTo>
                    <a:pt x="0" y="0"/>
                  </a:moveTo>
                  <a:lnTo>
                    <a:pt x="0" y="425513"/>
                  </a:lnTo>
                  <a:lnTo>
                    <a:pt x="51130" y="425513"/>
                  </a:lnTo>
                  <a:lnTo>
                    <a:pt x="5113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95223" y="3693513"/>
              <a:ext cx="51435" cy="2036445"/>
            </a:xfrm>
            <a:custGeom>
              <a:avLst/>
              <a:gdLst/>
              <a:ahLst/>
              <a:cxnLst/>
              <a:rect l="l" t="t" r="r" b="b"/>
              <a:pathLst>
                <a:path w="51435" h="2036445">
                  <a:moveTo>
                    <a:pt x="51130" y="0"/>
                  </a:moveTo>
                  <a:lnTo>
                    <a:pt x="0" y="0"/>
                  </a:lnTo>
                  <a:lnTo>
                    <a:pt x="0" y="2036229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748542" y="3693511"/>
              <a:ext cx="0" cy="2036445"/>
            </a:xfrm>
            <a:custGeom>
              <a:avLst/>
              <a:gdLst/>
              <a:ahLst/>
              <a:cxnLst/>
              <a:rect l="l" t="t" r="r" b="b"/>
              <a:pathLst>
                <a:path h="2036445">
                  <a:moveTo>
                    <a:pt x="0" y="0"/>
                  </a:moveTo>
                  <a:lnTo>
                    <a:pt x="0" y="2036229"/>
                  </a:lnTo>
                </a:path>
              </a:pathLst>
            </a:custGeom>
            <a:ln w="43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22145" y="2599975"/>
              <a:ext cx="20955" cy="260985"/>
            </a:xfrm>
            <a:custGeom>
              <a:avLst/>
              <a:gdLst/>
              <a:ahLst/>
              <a:cxnLst/>
              <a:rect l="l" t="t" r="r" b="b"/>
              <a:pathLst>
                <a:path w="20954" h="260985">
                  <a:moveTo>
                    <a:pt x="0" y="260781"/>
                  </a:moveTo>
                  <a:lnTo>
                    <a:pt x="20459" y="260781"/>
                  </a:lnTo>
                  <a:lnTo>
                    <a:pt x="20459" y="0"/>
                  </a:lnTo>
                  <a:lnTo>
                    <a:pt x="0" y="0"/>
                  </a:lnTo>
                  <a:lnTo>
                    <a:pt x="0" y="260781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34982" y="2599975"/>
              <a:ext cx="20955" cy="260985"/>
            </a:xfrm>
            <a:custGeom>
              <a:avLst/>
              <a:gdLst/>
              <a:ahLst/>
              <a:cxnLst/>
              <a:rect l="l" t="t" r="r" b="b"/>
              <a:pathLst>
                <a:path w="20954" h="260985">
                  <a:moveTo>
                    <a:pt x="20459" y="260781"/>
                  </a:moveTo>
                  <a:lnTo>
                    <a:pt x="0" y="260781"/>
                  </a:lnTo>
                  <a:lnTo>
                    <a:pt x="0" y="0"/>
                  </a:lnTo>
                  <a:lnTo>
                    <a:pt x="20459" y="0"/>
                  </a:lnTo>
                  <a:lnTo>
                    <a:pt x="20459" y="260781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55445" y="2423196"/>
              <a:ext cx="45720" cy="177165"/>
            </a:xfrm>
            <a:custGeom>
              <a:avLst/>
              <a:gdLst/>
              <a:ahLst/>
              <a:cxnLst/>
              <a:rect l="l" t="t" r="r" b="b"/>
              <a:pathLst>
                <a:path w="45720" h="177164">
                  <a:moveTo>
                    <a:pt x="45288" y="0"/>
                  </a:moveTo>
                  <a:lnTo>
                    <a:pt x="23021" y="49171"/>
                  </a:lnTo>
                  <a:lnTo>
                    <a:pt x="11560" y="85651"/>
                  </a:lnTo>
                  <a:lnTo>
                    <a:pt x="3999" y="123137"/>
                  </a:lnTo>
                  <a:lnTo>
                    <a:pt x="368" y="161442"/>
                  </a:lnTo>
                  <a:lnTo>
                    <a:pt x="0" y="176771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3064" y="2423203"/>
              <a:ext cx="329565" cy="191135"/>
            </a:xfrm>
            <a:custGeom>
              <a:avLst/>
              <a:gdLst/>
              <a:ahLst/>
              <a:cxnLst/>
              <a:rect l="l" t="t" r="r" b="b"/>
              <a:pathLst>
                <a:path w="329564" h="191135">
                  <a:moveTo>
                    <a:pt x="329082" y="176771"/>
                  </a:moveTo>
                  <a:lnTo>
                    <a:pt x="321411" y="191020"/>
                  </a:lnTo>
                  <a:lnTo>
                    <a:pt x="0" y="14236"/>
                  </a:lnTo>
                  <a:lnTo>
                    <a:pt x="7670" y="0"/>
                  </a:lnTo>
                  <a:lnTo>
                    <a:pt x="329082" y="176771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04694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04694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04693" y="5835666"/>
              <a:ext cx="20320" cy="49530"/>
            </a:xfrm>
            <a:custGeom>
              <a:avLst/>
              <a:gdLst/>
              <a:ahLst/>
              <a:cxnLst/>
              <a:rect l="l" t="t" r="r" b="b"/>
              <a:pathLst>
                <a:path w="20320" h="49529">
                  <a:moveTo>
                    <a:pt x="20091" y="0"/>
                  </a:moveTo>
                  <a:lnTo>
                    <a:pt x="0" y="0"/>
                  </a:lnTo>
                  <a:lnTo>
                    <a:pt x="0" y="48945"/>
                  </a:lnTo>
                  <a:lnTo>
                    <a:pt x="20091" y="48945"/>
                  </a:lnTo>
                  <a:lnTo>
                    <a:pt x="20091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40000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0" y="0"/>
                  </a:moveTo>
                  <a:lnTo>
                    <a:pt x="20447" y="0"/>
                  </a:lnTo>
                  <a:lnTo>
                    <a:pt x="20447" y="48945"/>
                  </a:lnTo>
                  <a:lnTo>
                    <a:pt x="0" y="48945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24784" y="5849904"/>
              <a:ext cx="815340" cy="20955"/>
            </a:xfrm>
            <a:custGeom>
              <a:avLst/>
              <a:gdLst/>
              <a:ahLst/>
              <a:cxnLst/>
              <a:rect l="l" t="t" r="r" b="b"/>
              <a:pathLst>
                <a:path w="815340" h="20954">
                  <a:moveTo>
                    <a:pt x="0" y="0"/>
                  </a:moveTo>
                  <a:lnTo>
                    <a:pt x="815225" y="0"/>
                  </a:lnTo>
                  <a:lnTo>
                    <a:pt x="815225" y="20446"/>
                  </a:lnTo>
                  <a:lnTo>
                    <a:pt x="0" y="20446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45231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19548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45231" y="5860132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1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31820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831820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831812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20459" y="0"/>
                  </a:moveTo>
                  <a:lnTo>
                    <a:pt x="0" y="0"/>
                  </a:lnTo>
                  <a:lnTo>
                    <a:pt x="0" y="48945"/>
                  </a:lnTo>
                  <a:lnTo>
                    <a:pt x="20459" y="48945"/>
                  </a:lnTo>
                  <a:lnTo>
                    <a:pt x="20459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67494" y="5835666"/>
              <a:ext cx="20320" cy="49530"/>
            </a:xfrm>
            <a:custGeom>
              <a:avLst/>
              <a:gdLst/>
              <a:ahLst/>
              <a:cxnLst/>
              <a:rect l="l" t="t" r="r" b="b"/>
              <a:pathLst>
                <a:path w="20320" h="49529">
                  <a:moveTo>
                    <a:pt x="0" y="0"/>
                  </a:moveTo>
                  <a:lnTo>
                    <a:pt x="20091" y="0"/>
                  </a:lnTo>
                  <a:lnTo>
                    <a:pt x="20091" y="48945"/>
                  </a:lnTo>
                  <a:lnTo>
                    <a:pt x="0" y="48945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52272" y="5849904"/>
              <a:ext cx="815340" cy="20955"/>
            </a:xfrm>
            <a:custGeom>
              <a:avLst/>
              <a:gdLst/>
              <a:ahLst/>
              <a:cxnLst/>
              <a:rect l="l" t="t" r="r" b="b"/>
              <a:pathLst>
                <a:path w="815339" h="20954">
                  <a:moveTo>
                    <a:pt x="0" y="0"/>
                  </a:moveTo>
                  <a:lnTo>
                    <a:pt x="815225" y="0"/>
                  </a:lnTo>
                  <a:lnTo>
                    <a:pt x="815225" y="20446"/>
                  </a:lnTo>
                  <a:lnTo>
                    <a:pt x="0" y="20446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872728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47041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872728" y="5860132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1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349077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35558" y="572572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331545" y="5707099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0" y="14605"/>
                  </a:moveTo>
                  <a:lnTo>
                    <a:pt x="368" y="16065"/>
                  </a:lnTo>
                  <a:lnTo>
                    <a:pt x="1092" y="17526"/>
                  </a:lnTo>
                  <a:lnTo>
                    <a:pt x="2552" y="18262"/>
                  </a:lnTo>
                  <a:lnTo>
                    <a:pt x="4013" y="18618"/>
                  </a:lnTo>
                </a:path>
                <a:path w="4445" h="19050">
                  <a:moveTo>
                    <a:pt x="0" y="146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331545" y="57030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2552" y="368"/>
                  </a:lnTo>
                  <a:lnTo>
                    <a:pt x="1092" y="1092"/>
                  </a:lnTo>
                  <a:lnTo>
                    <a:pt x="355" y="2552"/>
                  </a:lnTo>
                  <a:lnTo>
                    <a:pt x="0" y="40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35558" y="570271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9077" y="5707459"/>
              <a:ext cx="370205" cy="0"/>
            </a:xfrm>
            <a:custGeom>
              <a:avLst/>
              <a:gdLst/>
              <a:ahLst/>
              <a:cxnLst/>
              <a:rect l="l" t="t" r="r" b="b"/>
              <a:pathLst>
                <a:path w="370204">
                  <a:moveTo>
                    <a:pt x="0" y="0"/>
                  </a:moveTo>
                  <a:lnTo>
                    <a:pt x="3696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352724" y="5707459"/>
              <a:ext cx="366395" cy="18415"/>
            </a:xfrm>
            <a:custGeom>
              <a:avLst/>
              <a:gdLst/>
              <a:ahLst/>
              <a:cxnLst/>
              <a:rect l="l" t="t" r="r" b="b"/>
              <a:pathLst>
                <a:path w="366395" h="18414">
                  <a:moveTo>
                    <a:pt x="365975" y="18262"/>
                  </a:moveTo>
                  <a:lnTo>
                    <a:pt x="0" y="18262"/>
                  </a:lnTo>
                  <a:lnTo>
                    <a:pt x="0" y="0"/>
                  </a:ln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40309" y="5702716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59">
                  <a:moveTo>
                    <a:pt x="0" y="0"/>
                  </a:moveTo>
                  <a:lnTo>
                    <a:pt x="378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52727" y="5722434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340314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8763" y="0"/>
                  </a:moveTo>
                  <a:lnTo>
                    <a:pt x="0" y="0"/>
                  </a:lnTo>
                  <a:lnTo>
                    <a:pt x="0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340306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8763" y="0"/>
                  </a:lnTo>
                  <a:lnTo>
                    <a:pt x="8763" y="18262"/>
                  </a:lnTo>
                  <a:lnTo>
                    <a:pt x="0" y="18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18694" y="5707459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4876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718700" y="5707459"/>
              <a:ext cx="487680" cy="18415"/>
            </a:xfrm>
            <a:custGeom>
              <a:avLst/>
              <a:gdLst/>
              <a:ahLst/>
              <a:cxnLst/>
              <a:rect l="l" t="t" r="r" b="b"/>
              <a:pathLst>
                <a:path w="487679" h="18414">
                  <a:moveTo>
                    <a:pt x="0" y="18262"/>
                  </a:moveTo>
                  <a:lnTo>
                    <a:pt x="487603" y="18262"/>
                  </a:lnTo>
                  <a:lnTo>
                    <a:pt x="48760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18699" y="570271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1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18694" y="5722434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496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05789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092271" y="572572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88258" y="5707099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0" y="14605"/>
                  </a:moveTo>
                  <a:lnTo>
                    <a:pt x="368" y="16065"/>
                  </a:lnTo>
                  <a:lnTo>
                    <a:pt x="1092" y="17526"/>
                  </a:lnTo>
                  <a:lnTo>
                    <a:pt x="2552" y="18262"/>
                  </a:lnTo>
                  <a:lnTo>
                    <a:pt x="4013" y="18618"/>
                  </a:lnTo>
                </a:path>
                <a:path w="4445" h="19050">
                  <a:moveTo>
                    <a:pt x="0" y="146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88263" y="57030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2552" y="368"/>
                  </a:lnTo>
                  <a:lnTo>
                    <a:pt x="1092" y="1092"/>
                  </a:lnTo>
                  <a:lnTo>
                    <a:pt x="355" y="2552"/>
                  </a:lnTo>
                  <a:lnTo>
                    <a:pt x="0" y="40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92276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05789" y="5707459"/>
              <a:ext cx="370205" cy="0"/>
            </a:xfrm>
            <a:custGeom>
              <a:avLst/>
              <a:gdLst/>
              <a:ahLst/>
              <a:cxnLst/>
              <a:rect l="l" t="t" r="r" b="b"/>
              <a:pathLst>
                <a:path w="370204">
                  <a:moveTo>
                    <a:pt x="0" y="0"/>
                  </a:moveTo>
                  <a:lnTo>
                    <a:pt x="3696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09436" y="5707459"/>
              <a:ext cx="366395" cy="18415"/>
            </a:xfrm>
            <a:custGeom>
              <a:avLst/>
              <a:gdLst/>
              <a:ahLst/>
              <a:cxnLst/>
              <a:rect l="l" t="t" r="r" b="b"/>
              <a:pathLst>
                <a:path w="366395" h="18414">
                  <a:moveTo>
                    <a:pt x="365975" y="18262"/>
                  </a:moveTo>
                  <a:lnTo>
                    <a:pt x="0" y="18262"/>
                  </a:lnTo>
                  <a:lnTo>
                    <a:pt x="0" y="0"/>
                  </a:ln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97019" y="5702710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109437" y="5722434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097026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8762" y="0"/>
                  </a:moveTo>
                  <a:lnTo>
                    <a:pt x="0" y="0"/>
                  </a:lnTo>
                  <a:lnTo>
                    <a:pt x="0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097019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0" y="0"/>
                  </a:moveTo>
                  <a:lnTo>
                    <a:pt x="8763" y="0"/>
                  </a:lnTo>
                  <a:lnTo>
                    <a:pt x="8763" y="18262"/>
                  </a:lnTo>
                  <a:lnTo>
                    <a:pt x="0" y="18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963014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967033" y="5703078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0" y="22644"/>
                  </a:moveTo>
                  <a:lnTo>
                    <a:pt x="9499" y="22644"/>
                  </a:lnTo>
                  <a:lnTo>
                    <a:pt x="10960" y="22275"/>
                  </a:lnTo>
                  <a:lnTo>
                    <a:pt x="12407" y="21551"/>
                  </a:lnTo>
                  <a:lnTo>
                    <a:pt x="13144" y="20091"/>
                  </a:lnTo>
                  <a:lnTo>
                    <a:pt x="13512" y="18630"/>
                  </a:lnTo>
                  <a:lnTo>
                    <a:pt x="13512" y="4013"/>
                  </a:lnTo>
                  <a:lnTo>
                    <a:pt x="13144" y="2552"/>
                  </a:lnTo>
                  <a:lnTo>
                    <a:pt x="12407" y="1092"/>
                  </a:lnTo>
                  <a:lnTo>
                    <a:pt x="10960" y="368"/>
                  </a:ln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67028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475411" y="5707459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4876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75412" y="5707459"/>
              <a:ext cx="487680" cy="18415"/>
            </a:xfrm>
            <a:custGeom>
              <a:avLst/>
              <a:gdLst/>
              <a:ahLst/>
              <a:cxnLst/>
              <a:rect l="l" t="t" r="r" b="b"/>
              <a:pathLst>
                <a:path w="487679" h="18414">
                  <a:moveTo>
                    <a:pt x="0" y="18262"/>
                  </a:moveTo>
                  <a:lnTo>
                    <a:pt x="487603" y="18262"/>
                  </a:lnTo>
                  <a:lnTo>
                    <a:pt x="48760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75411" y="570271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1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475411" y="5722434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496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63014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0" y="0"/>
                  </a:moveTo>
                  <a:lnTo>
                    <a:pt x="9131" y="0"/>
                  </a:lnTo>
                  <a:lnTo>
                    <a:pt x="9131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63016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9131" y="0"/>
                  </a:moveTo>
                  <a:lnTo>
                    <a:pt x="0" y="0"/>
                  </a:lnTo>
                  <a:lnTo>
                    <a:pt x="0" y="18262"/>
                  </a:lnTo>
                  <a:lnTo>
                    <a:pt x="9131" y="18262"/>
                  </a:lnTo>
                  <a:lnTo>
                    <a:pt x="91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833282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819402" y="572572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815385" y="5707099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0" y="14605"/>
                  </a:moveTo>
                  <a:lnTo>
                    <a:pt x="368" y="16065"/>
                  </a:lnTo>
                  <a:lnTo>
                    <a:pt x="1092" y="17526"/>
                  </a:lnTo>
                  <a:lnTo>
                    <a:pt x="2552" y="18262"/>
                  </a:lnTo>
                  <a:lnTo>
                    <a:pt x="4013" y="18618"/>
                  </a:lnTo>
                </a:path>
                <a:path w="4445" h="19050">
                  <a:moveTo>
                    <a:pt x="0" y="146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815391" y="57030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2552" y="368"/>
                  </a:lnTo>
                  <a:lnTo>
                    <a:pt x="1092" y="1092"/>
                  </a:lnTo>
                  <a:lnTo>
                    <a:pt x="355" y="2552"/>
                  </a:lnTo>
                  <a:lnTo>
                    <a:pt x="0" y="40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19404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833282" y="5707459"/>
              <a:ext cx="369570" cy="0"/>
            </a:xfrm>
            <a:custGeom>
              <a:avLst/>
              <a:gdLst/>
              <a:ahLst/>
              <a:cxnLst/>
              <a:rect l="l" t="t" r="r" b="b"/>
              <a:pathLst>
                <a:path w="369570">
                  <a:moveTo>
                    <a:pt x="0" y="0"/>
                  </a:moveTo>
                  <a:lnTo>
                    <a:pt x="36926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36936" y="5707459"/>
              <a:ext cx="365760" cy="18415"/>
            </a:xfrm>
            <a:custGeom>
              <a:avLst/>
              <a:gdLst/>
              <a:ahLst/>
              <a:cxnLst/>
              <a:rect l="l" t="t" r="r" b="b"/>
              <a:pathLst>
                <a:path w="365760" h="18414">
                  <a:moveTo>
                    <a:pt x="365607" y="18262"/>
                  </a:moveTo>
                  <a:lnTo>
                    <a:pt x="0" y="18262"/>
                  </a:lnTo>
                  <a:lnTo>
                    <a:pt x="0" y="0"/>
                  </a:lnTo>
                  <a:lnTo>
                    <a:pt x="365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824150" y="5702710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36936" y="5722434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824150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9131" y="0"/>
                  </a:moveTo>
                  <a:lnTo>
                    <a:pt x="0" y="0"/>
                  </a:lnTo>
                  <a:lnTo>
                    <a:pt x="0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824149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0" y="0"/>
                  </a:moveTo>
                  <a:lnTo>
                    <a:pt x="9131" y="0"/>
                  </a:lnTo>
                  <a:lnTo>
                    <a:pt x="9131" y="18262"/>
                  </a:lnTo>
                  <a:lnTo>
                    <a:pt x="0" y="18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690509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94525" y="5703078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0" y="22644"/>
                  </a:moveTo>
                  <a:lnTo>
                    <a:pt x="9499" y="22644"/>
                  </a:lnTo>
                  <a:lnTo>
                    <a:pt x="10960" y="22275"/>
                  </a:lnTo>
                  <a:lnTo>
                    <a:pt x="12420" y="21551"/>
                  </a:lnTo>
                  <a:lnTo>
                    <a:pt x="13144" y="20091"/>
                  </a:lnTo>
                  <a:lnTo>
                    <a:pt x="13512" y="18630"/>
                  </a:lnTo>
                  <a:lnTo>
                    <a:pt x="13512" y="4013"/>
                  </a:lnTo>
                  <a:lnTo>
                    <a:pt x="13144" y="2552"/>
                  </a:lnTo>
                  <a:lnTo>
                    <a:pt x="12420" y="1092"/>
                  </a:lnTo>
                  <a:lnTo>
                    <a:pt x="10960" y="368"/>
                  </a:ln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94522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202549" y="5707459"/>
              <a:ext cx="488315" cy="0"/>
            </a:xfrm>
            <a:custGeom>
              <a:avLst/>
              <a:gdLst/>
              <a:ahLst/>
              <a:cxnLst/>
              <a:rect l="l" t="t" r="r" b="b"/>
              <a:pathLst>
                <a:path w="488314">
                  <a:moveTo>
                    <a:pt x="4879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202543" y="5707459"/>
              <a:ext cx="488315" cy="18415"/>
            </a:xfrm>
            <a:custGeom>
              <a:avLst/>
              <a:gdLst/>
              <a:ahLst/>
              <a:cxnLst/>
              <a:rect l="l" t="t" r="r" b="b"/>
              <a:pathLst>
                <a:path w="488314" h="18414">
                  <a:moveTo>
                    <a:pt x="0" y="18262"/>
                  </a:moveTo>
                  <a:lnTo>
                    <a:pt x="487959" y="18262"/>
                  </a:lnTo>
                  <a:lnTo>
                    <a:pt x="48795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02549" y="570271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47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202538" y="5722434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496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90509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0" y="0"/>
                  </a:moveTo>
                  <a:lnTo>
                    <a:pt x="8763" y="0"/>
                  </a:lnTo>
                  <a:lnTo>
                    <a:pt x="8763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690514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8762" y="0"/>
                  </a:moveTo>
                  <a:lnTo>
                    <a:pt x="0" y="0"/>
                  </a:lnTo>
                  <a:lnTo>
                    <a:pt x="0" y="18262"/>
                  </a:lnTo>
                  <a:lnTo>
                    <a:pt x="8762" y="18262"/>
                  </a:lnTo>
                  <a:lnTo>
                    <a:pt x="876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74182" y="4296526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7805" y="4572463"/>
              <a:ext cx="212613" cy="175687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7805" y="4333593"/>
              <a:ext cx="212613" cy="175687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302653" y="4297622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06277" y="4573563"/>
              <a:ext cx="212245" cy="175694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6277" y="4335054"/>
              <a:ext cx="212245" cy="175689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774182" y="5143159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7805" y="5419464"/>
              <a:ext cx="212618" cy="17569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77805" y="5180595"/>
              <a:ext cx="212618" cy="175687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6302660" y="5144620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796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796" y="489064"/>
                  </a:lnTo>
                  <a:lnTo>
                    <a:pt x="2037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6272" y="5420559"/>
              <a:ext cx="212250" cy="17568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6272" y="5181688"/>
              <a:ext cx="212255" cy="175687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5229568" y="4846755"/>
              <a:ext cx="93980" cy="171450"/>
            </a:xfrm>
            <a:custGeom>
              <a:avLst/>
              <a:gdLst/>
              <a:ahLst/>
              <a:cxnLst/>
              <a:rect l="l" t="t" r="r" b="b"/>
              <a:pathLst>
                <a:path w="93979" h="171450">
                  <a:moveTo>
                    <a:pt x="0" y="162902"/>
                  </a:moveTo>
                  <a:lnTo>
                    <a:pt x="8039" y="170942"/>
                  </a:lnTo>
                  <a:lnTo>
                    <a:pt x="85471" y="170942"/>
                  </a:lnTo>
                  <a:lnTo>
                    <a:pt x="93497" y="162902"/>
                  </a:lnTo>
                  <a:lnTo>
                    <a:pt x="93497" y="8051"/>
                  </a:lnTo>
                  <a:lnTo>
                    <a:pt x="87655" y="368"/>
                  </a:lnTo>
                  <a:lnTo>
                    <a:pt x="854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37603" y="4846392"/>
              <a:ext cx="77470" cy="0"/>
            </a:xfrm>
            <a:custGeom>
              <a:avLst/>
              <a:gdLst/>
              <a:ahLst/>
              <a:cxnLst/>
              <a:rect l="l" t="t" r="r" b="b"/>
              <a:pathLst>
                <a:path w="77470">
                  <a:moveTo>
                    <a:pt x="774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29566" y="484676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4" h="8254">
                  <a:moveTo>
                    <a:pt x="8039" y="0"/>
                  </a:moveTo>
                  <a:lnTo>
                    <a:pt x="368" y="5842"/>
                  </a:lnTo>
                  <a:lnTo>
                    <a:pt x="0" y="80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229202" y="4854798"/>
              <a:ext cx="0" cy="154940"/>
            </a:xfrm>
            <a:custGeom>
              <a:avLst/>
              <a:gdLst/>
              <a:ahLst/>
              <a:cxnLst/>
              <a:rect l="l" t="t" r="r" b="b"/>
              <a:pathLst>
                <a:path h="154939">
                  <a:moveTo>
                    <a:pt x="0" y="0"/>
                  </a:moveTo>
                  <a:lnTo>
                    <a:pt x="0" y="1548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281430" y="5071390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5">
                  <a:moveTo>
                    <a:pt x="8039" y="6934"/>
                  </a:moveTo>
                  <a:lnTo>
                    <a:pt x="6578" y="4737"/>
                  </a:lnTo>
                  <a:lnTo>
                    <a:pt x="4749" y="2552"/>
                  </a:lnTo>
                  <a:lnTo>
                    <a:pt x="2565" y="10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67920" y="5060433"/>
              <a:ext cx="27305" cy="19050"/>
            </a:xfrm>
            <a:custGeom>
              <a:avLst/>
              <a:gdLst/>
              <a:ahLst/>
              <a:cxnLst/>
              <a:rect l="l" t="t" r="r" b="b"/>
              <a:pathLst>
                <a:path w="27304" h="19050">
                  <a:moveTo>
                    <a:pt x="0" y="18986"/>
                  </a:moveTo>
                  <a:lnTo>
                    <a:pt x="7302" y="14973"/>
                  </a:lnTo>
                  <a:lnTo>
                    <a:pt x="14249" y="10223"/>
                  </a:lnTo>
                  <a:lnTo>
                    <a:pt x="20815" y="5105"/>
                  </a:lnTo>
                  <a:lnTo>
                    <a:pt x="270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282894" y="5082706"/>
              <a:ext cx="27940" cy="18415"/>
            </a:xfrm>
            <a:custGeom>
              <a:avLst/>
              <a:gdLst/>
              <a:ahLst/>
              <a:cxnLst/>
              <a:rect l="l" t="t" r="r" b="b"/>
              <a:pathLst>
                <a:path w="27939" h="18414">
                  <a:moveTo>
                    <a:pt x="27393" y="0"/>
                  </a:moveTo>
                  <a:lnTo>
                    <a:pt x="20091" y="4013"/>
                  </a:lnTo>
                  <a:lnTo>
                    <a:pt x="13144" y="8394"/>
                  </a:lnTo>
                  <a:lnTo>
                    <a:pt x="6210" y="13144"/>
                  </a:lnTo>
                  <a:lnTo>
                    <a:pt x="0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291657" y="5081238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60">
                  <a:moveTo>
                    <a:pt x="3657" y="9867"/>
                  </a:moveTo>
                  <a:lnTo>
                    <a:pt x="3657" y="7315"/>
                  </a:lnTo>
                  <a:lnTo>
                    <a:pt x="2921" y="4749"/>
                  </a:lnTo>
                  <a:lnTo>
                    <a:pt x="1828" y="219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294948" y="507211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4749"/>
                  </a:moveTo>
                  <a:lnTo>
                    <a:pt x="723" y="5118"/>
                  </a:lnTo>
                  <a:lnTo>
                    <a:pt x="2197" y="5118"/>
                  </a:lnTo>
                  <a:lnTo>
                    <a:pt x="5118" y="3657"/>
                  </a:lnTo>
                  <a:lnTo>
                    <a:pt x="6210" y="2197"/>
                  </a:lnTo>
                  <a:lnTo>
                    <a:pt x="6578" y="1092"/>
                  </a:lnTo>
                  <a:lnTo>
                    <a:pt x="6578" y="368"/>
                  </a:lnTo>
                  <a:lnTo>
                    <a:pt x="5842" y="0"/>
                  </a:lnTo>
                  <a:lnTo>
                    <a:pt x="4381" y="0"/>
                  </a:lnTo>
                  <a:lnTo>
                    <a:pt x="1460" y="1460"/>
                  </a:lnTo>
                  <a:lnTo>
                    <a:pt x="368" y="2920"/>
                  </a:lnTo>
                  <a:lnTo>
                    <a:pt x="0" y="4013"/>
                  </a:lnTo>
                  <a:lnTo>
                    <a:pt x="0" y="47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289464" y="5069197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10" h="12064">
                  <a:moveTo>
                    <a:pt x="368" y="11315"/>
                  </a:moveTo>
                  <a:lnTo>
                    <a:pt x="1104" y="11683"/>
                  </a:lnTo>
                  <a:lnTo>
                    <a:pt x="2197" y="11683"/>
                  </a:lnTo>
                  <a:lnTo>
                    <a:pt x="6476" y="11201"/>
                  </a:lnTo>
                  <a:lnTo>
                    <a:pt x="14541" y="5460"/>
                  </a:lnTo>
                  <a:lnTo>
                    <a:pt x="16078" y="1460"/>
                  </a:lnTo>
                  <a:lnTo>
                    <a:pt x="15709" y="355"/>
                  </a:lnTo>
                  <a:lnTo>
                    <a:pt x="14973" y="0"/>
                  </a:lnTo>
                  <a:lnTo>
                    <a:pt x="9042" y="292"/>
                  </a:lnTo>
                  <a:lnTo>
                    <a:pt x="4076" y="4838"/>
                  </a:lnTo>
                  <a:lnTo>
                    <a:pt x="368" y="9131"/>
                  </a:lnTo>
                  <a:lnTo>
                    <a:pt x="0" y="10223"/>
                  </a:lnTo>
                  <a:lnTo>
                    <a:pt x="368" y="113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297868" y="506116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7670" y="83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295318" y="50607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552" y="736"/>
                  </a:moveTo>
                  <a:lnTo>
                    <a:pt x="1816" y="368"/>
                  </a:lnTo>
                  <a:lnTo>
                    <a:pt x="146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278144" y="5060426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79" h="10795">
                  <a:moveTo>
                    <a:pt x="17170" y="0"/>
                  </a:moveTo>
                  <a:lnTo>
                    <a:pt x="0" y="105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260616" y="5071381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4" h="19685">
                  <a:moveTo>
                    <a:pt x="17894" y="0"/>
                  </a:moveTo>
                  <a:lnTo>
                    <a:pt x="10591" y="5118"/>
                  </a:lnTo>
                  <a:lnTo>
                    <a:pt x="4749" y="11696"/>
                  </a:lnTo>
                  <a:lnTo>
                    <a:pt x="2184" y="15341"/>
                  </a:lnTo>
                  <a:lnTo>
                    <a:pt x="0" y="193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59512" y="5090375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4" h="9525">
                  <a:moveTo>
                    <a:pt x="736" y="0"/>
                  </a:moveTo>
                  <a:lnTo>
                    <a:pt x="0" y="2552"/>
                  </a:lnTo>
                  <a:lnTo>
                    <a:pt x="0" y="5118"/>
                  </a:lnTo>
                  <a:lnTo>
                    <a:pt x="736" y="7302"/>
                  </a:lnTo>
                  <a:lnTo>
                    <a:pt x="1828" y="94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305539" y="5069556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0" y="0"/>
                  </a:moveTo>
                  <a:lnTo>
                    <a:pt x="5118" y="102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310287" y="507979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2552"/>
                  </a:moveTo>
                  <a:lnTo>
                    <a:pt x="368" y="1816"/>
                  </a:lnTo>
                  <a:lnTo>
                    <a:pt x="368" y="72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294222" y="5082706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10" h="12064">
                  <a:moveTo>
                    <a:pt x="16065" y="0"/>
                  </a:moveTo>
                  <a:lnTo>
                    <a:pt x="0" y="116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269745" y="5094757"/>
              <a:ext cx="24765" cy="9525"/>
            </a:xfrm>
            <a:custGeom>
              <a:avLst/>
              <a:gdLst/>
              <a:ahLst/>
              <a:cxnLst/>
              <a:rect l="l" t="t" r="r" b="b"/>
              <a:pathLst>
                <a:path w="24764" h="9525">
                  <a:moveTo>
                    <a:pt x="0" y="9499"/>
                  </a:moveTo>
                  <a:lnTo>
                    <a:pt x="20815" y="2197"/>
                  </a:lnTo>
                  <a:lnTo>
                    <a:pt x="244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261345" y="5099875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0" y="0"/>
                  </a:moveTo>
                  <a:lnTo>
                    <a:pt x="1460" y="1828"/>
                  </a:lnTo>
                  <a:lnTo>
                    <a:pt x="3657" y="3289"/>
                  </a:lnTo>
                  <a:lnTo>
                    <a:pt x="5842" y="4381"/>
                  </a:lnTo>
                  <a:lnTo>
                    <a:pt x="8394" y="43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234682" y="4862464"/>
              <a:ext cx="4445" cy="20955"/>
            </a:xfrm>
            <a:custGeom>
              <a:avLst/>
              <a:gdLst/>
              <a:ahLst/>
              <a:cxnLst/>
              <a:rect l="l" t="t" r="r" b="b"/>
              <a:pathLst>
                <a:path w="4445" h="20954">
                  <a:moveTo>
                    <a:pt x="0" y="0"/>
                  </a:moveTo>
                  <a:lnTo>
                    <a:pt x="4013" y="0"/>
                  </a:lnTo>
                  <a:lnTo>
                    <a:pt x="4013" y="20447"/>
                  </a:lnTo>
                  <a:lnTo>
                    <a:pt x="0" y="2044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350836" y="4760217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5" h="48260">
                  <a:moveTo>
                    <a:pt x="8394" y="42714"/>
                  </a:moveTo>
                  <a:lnTo>
                    <a:pt x="12052" y="45635"/>
                  </a:lnTo>
                  <a:lnTo>
                    <a:pt x="16065" y="47464"/>
                  </a:lnTo>
                  <a:lnTo>
                    <a:pt x="31051" y="48119"/>
                  </a:lnTo>
                  <a:lnTo>
                    <a:pt x="42921" y="40511"/>
                  </a:lnTo>
                  <a:lnTo>
                    <a:pt x="48849" y="27797"/>
                  </a:lnTo>
                  <a:lnTo>
                    <a:pt x="46012" y="13136"/>
                  </a:lnTo>
                  <a:lnTo>
                    <a:pt x="43459" y="9110"/>
                  </a:lnTo>
                  <a:lnTo>
                    <a:pt x="40538" y="5821"/>
                  </a:lnTo>
                  <a:lnTo>
                    <a:pt x="26639" y="0"/>
                  </a:lnTo>
                  <a:lnTo>
                    <a:pt x="12982" y="2885"/>
                  </a:lnTo>
                  <a:lnTo>
                    <a:pt x="2969" y="12627"/>
                  </a:lnTo>
                  <a:lnTo>
                    <a:pt x="0" y="27373"/>
                  </a:lnTo>
                  <a:lnTo>
                    <a:pt x="1092" y="31754"/>
                  </a:lnTo>
                  <a:lnTo>
                    <a:pt x="2921" y="36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327454" y="4786862"/>
              <a:ext cx="52705" cy="41275"/>
            </a:xfrm>
            <a:custGeom>
              <a:avLst/>
              <a:gdLst/>
              <a:ahLst/>
              <a:cxnLst/>
              <a:rect l="l" t="t" r="r" b="b"/>
              <a:pathLst>
                <a:path w="52704" h="41275">
                  <a:moveTo>
                    <a:pt x="0" y="40906"/>
                  </a:moveTo>
                  <a:lnTo>
                    <a:pt x="522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73834" y="478028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118" y="6578"/>
                  </a:moveTo>
                  <a:lnTo>
                    <a:pt x="5486" y="5118"/>
                  </a:lnTo>
                  <a:lnTo>
                    <a:pt x="5118" y="3289"/>
                  </a:lnTo>
                  <a:lnTo>
                    <a:pt x="4381" y="1828"/>
                  </a:lnTo>
                  <a:lnTo>
                    <a:pt x="3289" y="736"/>
                  </a:lnTo>
                  <a:lnTo>
                    <a:pt x="1828" y="36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321970" y="4779919"/>
              <a:ext cx="52705" cy="41275"/>
            </a:xfrm>
            <a:custGeom>
              <a:avLst/>
              <a:gdLst/>
              <a:ahLst/>
              <a:cxnLst/>
              <a:rect l="l" t="t" r="r" b="b"/>
              <a:pathLst>
                <a:path w="52704" h="41275">
                  <a:moveTo>
                    <a:pt x="52235" y="0"/>
                  </a:moveTo>
                  <a:lnTo>
                    <a:pt x="0" y="409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98235" y="4820833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7393" y="2552"/>
                  </a:moveTo>
                  <a:lnTo>
                    <a:pt x="25933" y="1092"/>
                  </a:lnTo>
                  <a:lnTo>
                    <a:pt x="23380" y="0"/>
                  </a:lnTo>
                  <a:lnTo>
                    <a:pt x="15100" y="1240"/>
                  </a:lnTo>
                  <a:lnTo>
                    <a:pt x="6865" y="6157"/>
                  </a:lnTo>
                  <a:lnTo>
                    <a:pt x="1043" y="13292"/>
                  </a:lnTo>
                  <a:lnTo>
                    <a:pt x="0" y="21183"/>
                  </a:lnTo>
                  <a:lnTo>
                    <a:pt x="1092" y="22999"/>
                  </a:lnTo>
                  <a:lnTo>
                    <a:pt x="2552" y="24472"/>
                  </a:lnTo>
                  <a:lnTo>
                    <a:pt x="10441" y="25268"/>
                  </a:lnTo>
                  <a:lnTo>
                    <a:pt x="19113" y="21304"/>
                  </a:lnTo>
                  <a:lnTo>
                    <a:pt x="26080" y="14539"/>
                  </a:lnTo>
                  <a:lnTo>
                    <a:pt x="28854" y="6934"/>
                  </a:lnTo>
                  <a:lnTo>
                    <a:pt x="28486" y="4381"/>
                  </a:lnTo>
                  <a:lnTo>
                    <a:pt x="27393" y="25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71900" y="4862284"/>
              <a:ext cx="218406" cy="242887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5175877" y="4735729"/>
              <a:ext cx="265430" cy="407670"/>
            </a:xfrm>
            <a:custGeom>
              <a:avLst/>
              <a:gdLst/>
              <a:ahLst/>
              <a:cxnLst/>
              <a:rect l="l" t="t" r="r" b="b"/>
              <a:pathLst>
                <a:path w="265429" h="407670">
                  <a:moveTo>
                    <a:pt x="0" y="407606"/>
                  </a:moveTo>
                  <a:lnTo>
                    <a:pt x="265163" y="407606"/>
                  </a:lnTo>
                  <a:lnTo>
                    <a:pt x="265163" y="0"/>
                  </a:lnTo>
                  <a:lnTo>
                    <a:pt x="0" y="0"/>
                  </a:lnTo>
                  <a:lnTo>
                    <a:pt x="0" y="4076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133145" y="3790473"/>
              <a:ext cx="351155" cy="945515"/>
            </a:xfrm>
            <a:custGeom>
              <a:avLst/>
              <a:gdLst/>
              <a:ahLst/>
              <a:cxnLst/>
              <a:rect l="l" t="t" r="r" b="b"/>
              <a:pathLst>
                <a:path w="351154" h="945514">
                  <a:moveTo>
                    <a:pt x="0" y="537641"/>
                  </a:moveTo>
                  <a:lnTo>
                    <a:pt x="0" y="945248"/>
                  </a:lnTo>
                  <a:lnTo>
                    <a:pt x="350634" y="945248"/>
                  </a:lnTo>
                  <a:lnTo>
                    <a:pt x="350634" y="0"/>
                  </a:lnTo>
                  <a:lnTo>
                    <a:pt x="0" y="0"/>
                  </a:lnTo>
                  <a:lnTo>
                    <a:pt x="0" y="5376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791377" y="4606983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5005" y="4882920"/>
              <a:ext cx="212613" cy="175687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95005" y="4644049"/>
              <a:ext cx="212618" cy="175687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534109" y="5729741"/>
              <a:ext cx="1161415" cy="0"/>
            </a:xfrm>
            <a:custGeom>
              <a:avLst/>
              <a:gdLst/>
              <a:ahLst/>
              <a:cxnLst/>
              <a:rect l="l" t="t" r="r" b="b"/>
              <a:pathLst>
                <a:path w="1161414">
                  <a:moveTo>
                    <a:pt x="1161110" y="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482611" y="2860760"/>
              <a:ext cx="0" cy="2869565"/>
            </a:xfrm>
            <a:custGeom>
              <a:avLst/>
              <a:gdLst/>
              <a:ahLst/>
              <a:cxnLst/>
              <a:rect l="l" t="t" r="r" b="b"/>
              <a:pathLst>
                <a:path h="2869565">
                  <a:moveTo>
                    <a:pt x="0" y="0"/>
                  </a:moveTo>
                  <a:lnTo>
                    <a:pt x="0" y="286898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533383" y="2860760"/>
              <a:ext cx="0" cy="2869565"/>
            </a:xfrm>
            <a:custGeom>
              <a:avLst/>
              <a:gdLst/>
              <a:ahLst/>
              <a:cxnLst/>
              <a:rect l="l" t="t" r="r" b="b"/>
              <a:pathLst>
                <a:path h="2869565">
                  <a:moveTo>
                    <a:pt x="0" y="2868980"/>
                  </a:moveTo>
                  <a:lnTo>
                    <a:pt x="0" y="0"/>
                  </a:lnTo>
                </a:path>
              </a:pathLst>
            </a:custGeom>
            <a:ln w="8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559313" y="5990522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559313" y="5729741"/>
              <a:ext cx="855980" cy="0"/>
            </a:xfrm>
            <a:custGeom>
              <a:avLst/>
              <a:gdLst/>
              <a:ahLst/>
              <a:cxnLst/>
              <a:rect l="l" t="t" r="r" b="b"/>
              <a:pathLst>
                <a:path w="855979">
                  <a:moveTo>
                    <a:pt x="0" y="0"/>
                  </a:moveTo>
                  <a:lnTo>
                    <a:pt x="855764" y="0"/>
                  </a:lnTo>
                </a:path>
              </a:pathLst>
            </a:custGeom>
            <a:ln w="3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559307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20459" y="0"/>
                  </a:moveTo>
                  <a:lnTo>
                    <a:pt x="0" y="0"/>
                  </a:lnTo>
                  <a:lnTo>
                    <a:pt x="0" y="48945"/>
                  </a:lnTo>
                  <a:lnTo>
                    <a:pt x="20459" y="48945"/>
                  </a:lnTo>
                  <a:lnTo>
                    <a:pt x="20459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394622" y="5835666"/>
              <a:ext cx="20955" cy="49530"/>
            </a:xfrm>
            <a:custGeom>
              <a:avLst/>
              <a:gdLst/>
              <a:ahLst/>
              <a:cxnLst/>
              <a:rect l="l" t="t" r="r" b="b"/>
              <a:pathLst>
                <a:path w="20954" h="49529">
                  <a:moveTo>
                    <a:pt x="0" y="0"/>
                  </a:moveTo>
                  <a:lnTo>
                    <a:pt x="20459" y="0"/>
                  </a:lnTo>
                  <a:lnTo>
                    <a:pt x="20459" y="48945"/>
                  </a:lnTo>
                  <a:lnTo>
                    <a:pt x="0" y="48945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579766" y="5849904"/>
              <a:ext cx="815340" cy="20955"/>
            </a:xfrm>
            <a:custGeom>
              <a:avLst/>
              <a:gdLst/>
              <a:ahLst/>
              <a:cxnLst/>
              <a:rect l="l" t="t" r="r" b="b"/>
              <a:pathLst>
                <a:path w="815339" h="20954">
                  <a:moveTo>
                    <a:pt x="0" y="0"/>
                  </a:moveTo>
                  <a:lnTo>
                    <a:pt x="814857" y="0"/>
                  </a:lnTo>
                  <a:lnTo>
                    <a:pt x="814857" y="20446"/>
                  </a:lnTo>
                  <a:lnTo>
                    <a:pt x="0" y="20446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599856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74173" y="5849909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20447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599856" y="5860132"/>
              <a:ext cx="774700" cy="0"/>
            </a:xfrm>
            <a:custGeom>
              <a:avLst/>
              <a:gdLst/>
              <a:ahLst/>
              <a:cxnLst/>
              <a:rect l="l" t="t" r="r" b="b"/>
              <a:pathLst>
                <a:path w="774700">
                  <a:moveTo>
                    <a:pt x="0" y="0"/>
                  </a:moveTo>
                  <a:lnTo>
                    <a:pt x="77431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560410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546892" y="5725722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542879" y="5707099"/>
              <a:ext cx="4445" cy="19050"/>
            </a:xfrm>
            <a:custGeom>
              <a:avLst/>
              <a:gdLst/>
              <a:ahLst/>
              <a:cxnLst/>
              <a:rect l="l" t="t" r="r" b="b"/>
              <a:pathLst>
                <a:path w="4445" h="19050">
                  <a:moveTo>
                    <a:pt x="0" y="14605"/>
                  </a:moveTo>
                  <a:lnTo>
                    <a:pt x="368" y="16065"/>
                  </a:lnTo>
                  <a:lnTo>
                    <a:pt x="1092" y="17526"/>
                  </a:lnTo>
                  <a:lnTo>
                    <a:pt x="2552" y="18262"/>
                  </a:lnTo>
                  <a:lnTo>
                    <a:pt x="4013" y="18618"/>
                  </a:lnTo>
                </a:path>
                <a:path w="4445" h="19050">
                  <a:moveTo>
                    <a:pt x="0" y="146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542882" y="57030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4013" y="0"/>
                  </a:moveTo>
                  <a:lnTo>
                    <a:pt x="2552" y="368"/>
                  </a:lnTo>
                  <a:lnTo>
                    <a:pt x="1092" y="1092"/>
                  </a:lnTo>
                  <a:lnTo>
                    <a:pt x="355" y="2552"/>
                  </a:lnTo>
                  <a:lnTo>
                    <a:pt x="0" y="401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546895" y="570271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560410" y="5707459"/>
              <a:ext cx="370205" cy="0"/>
            </a:xfrm>
            <a:custGeom>
              <a:avLst/>
              <a:gdLst/>
              <a:ahLst/>
              <a:cxnLst/>
              <a:rect l="l" t="t" r="r" b="b"/>
              <a:pathLst>
                <a:path w="370204">
                  <a:moveTo>
                    <a:pt x="0" y="0"/>
                  </a:moveTo>
                  <a:lnTo>
                    <a:pt x="3696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564058" y="5707459"/>
              <a:ext cx="366395" cy="18415"/>
            </a:xfrm>
            <a:custGeom>
              <a:avLst/>
              <a:gdLst/>
              <a:ahLst/>
              <a:cxnLst/>
              <a:rect l="l" t="t" r="r" b="b"/>
              <a:pathLst>
                <a:path w="366395" h="18414">
                  <a:moveTo>
                    <a:pt x="365975" y="18262"/>
                  </a:moveTo>
                  <a:lnTo>
                    <a:pt x="0" y="18262"/>
                  </a:lnTo>
                  <a:lnTo>
                    <a:pt x="0" y="0"/>
                  </a:ln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551645" y="5702716"/>
              <a:ext cx="378460" cy="0"/>
            </a:xfrm>
            <a:custGeom>
              <a:avLst/>
              <a:gdLst/>
              <a:ahLst/>
              <a:cxnLst/>
              <a:rect l="l" t="t" r="r" b="b"/>
              <a:pathLst>
                <a:path w="378460">
                  <a:moveTo>
                    <a:pt x="0" y="0"/>
                  </a:moveTo>
                  <a:lnTo>
                    <a:pt x="378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564063" y="5722434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59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551647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8762" y="0"/>
                  </a:moveTo>
                  <a:lnTo>
                    <a:pt x="0" y="0"/>
                  </a:lnTo>
                  <a:lnTo>
                    <a:pt x="0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551642" y="570745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0" y="0"/>
                  </a:moveTo>
                  <a:lnTo>
                    <a:pt x="8763" y="0"/>
                  </a:lnTo>
                  <a:lnTo>
                    <a:pt x="8763" y="18262"/>
                  </a:lnTo>
                  <a:lnTo>
                    <a:pt x="0" y="18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417634" y="5707459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0"/>
                  </a:moveTo>
                  <a:lnTo>
                    <a:pt x="0" y="14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421653" y="5703078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70" h="22860">
                  <a:moveTo>
                    <a:pt x="0" y="22644"/>
                  </a:moveTo>
                  <a:lnTo>
                    <a:pt x="9499" y="22644"/>
                  </a:lnTo>
                  <a:lnTo>
                    <a:pt x="10960" y="22275"/>
                  </a:lnTo>
                  <a:lnTo>
                    <a:pt x="12420" y="21551"/>
                  </a:lnTo>
                  <a:lnTo>
                    <a:pt x="13144" y="20091"/>
                  </a:lnTo>
                  <a:lnTo>
                    <a:pt x="13512" y="18630"/>
                  </a:lnTo>
                  <a:lnTo>
                    <a:pt x="13512" y="4013"/>
                  </a:lnTo>
                  <a:lnTo>
                    <a:pt x="13144" y="2552"/>
                  </a:lnTo>
                  <a:lnTo>
                    <a:pt x="12420" y="1092"/>
                  </a:lnTo>
                  <a:lnTo>
                    <a:pt x="10960" y="368"/>
                  </a:ln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421651" y="570271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930030" y="5707459"/>
              <a:ext cx="487680" cy="0"/>
            </a:xfrm>
            <a:custGeom>
              <a:avLst/>
              <a:gdLst/>
              <a:ahLst/>
              <a:cxnLst/>
              <a:rect l="l" t="t" r="r" b="b"/>
              <a:pathLst>
                <a:path w="487679">
                  <a:moveTo>
                    <a:pt x="48760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930034" y="5707459"/>
              <a:ext cx="487680" cy="18415"/>
            </a:xfrm>
            <a:custGeom>
              <a:avLst/>
              <a:gdLst/>
              <a:ahLst/>
              <a:cxnLst/>
              <a:rect l="l" t="t" r="r" b="b"/>
              <a:pathLst>
                <a:path w="487679" h="18414">
                  <a:moveTo>
                    <a:pt x="0" y="18262"/>
                  </a:moveTo>
                  <a:lnTo>
                    <a:pt x="487603" y="18262"/>
                  </a:lnTo>
                  <a:lnTo>
                    <a:pt x="48760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930034" y="570271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1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930030" y="5722434"/>
              <a:ext cx="497205" cy="0"/>
            </a:xfrm>
            <a:custGeom>
              <a:avLst/>
              <a:gdLst/>
              <a:ahLst/>
              <a:cxnLst/>
              <a:rect l="l" t="t" r="r" b="b"/>
              <a:pathLst>
                <a:path w="497204">
                  <a:moveTo>
                    <a:pt x="496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417634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0" y="0"/>
                  </a:moveTo>
                  <a:lnTo>
                    <a:pt x="9131" y="0"/>
                  </a:lnTo>
                  <a:lnTo>
                    <a:pt x="9131" y="182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417632" y="5707459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9131" y="0"/>
                  </a:moveTo>
                  <a:lnTo>
                    <a:pt x="0" y="0"/>
                  </a:lnTo>
                  <a:lnTo>
                    <a:pt x="0" y="18262"/>
                  </a:lnTo>
                  <a:lnTo>
                    <a:pt x="9131" y="18262"/>
                  </a:lnTo>
                  <a:lnTo>
                    <a:pt x="91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695217" y="3286266"/>
              <a:ext cx="51435" cy="20320"/>
            </a:xfrm>
            <a:custGeom>
              <a:avLst/>
              <a:gdLst/>
              <a:ahLst/>
              <a:cxnLst/>
              <a:rect l="l" t="t" r="r" b="b"/>
              <a:pathLst>
                <a:path w="51435" h="20320">
                  <a:moveTo>
                    <a:pt x="0" y="0"/>
                  </a:moveTo>
                  <a:lnTo>
                    <a:pt x="51130" y="0"/>
                  </a:lnTo>
                  <a:lnTo>
                    <a:pt x="51130" y="20091"/>
                  </a:lnTo>
                  <a:lnTo>
                    <a:pt x="0" y="20091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695217" y="3673419"/>
              <a:ext cx="51435" cy="20320"/>
            </a:xfrm>
            <a:custGeom>
              <a:avLst/>
              <a:gdLst/>
              <a:ahLst/>
              <a:cxnLst/>
              <a:rect l="l" t="t" r="r" b="b"/>
              <a:pathLst>
                <a:path w="51435" h="20320">
                  <a:moveTo>
                    <a:pt x="0" y="20091"/>
                  </a:moveTo>
                  <a:lnTo>
                    <a:pt x="51130" y="20091"/>
                  </a:lnTo>
                  <a:lnTo>
                    <a:pt x="51130" y="0"/>
                  </a:lnTo>
                  <a:lnTo>
                    <a:pt x="0" y="0"/>
                  </a:lnTo>
                  <a:lnTo>
                    <a:pt x="0" y="20091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746353" y="3627771"/>
              <a:ext cx="177165" cy="45720"/>
            </a:xfrm>
            <a:custGeom>
              <a:avLst/>
              <a:gdLst/>
              <a:ahLst/>
              <a:cxnLst/>
              <a:rect l="l" t="t" r="r" b="b"/>
              <a:pathLst>
                <a:path w="177164" h="45720">
                  <a:moveTo>
                    <a:pt x="0" y="45288"/>
                  </a:moveTo>
                  <a:lnTo>
                    <a:pt x="53644" y="41288"/>
                  </a:lnTo>
                  <a:lnTo>
                    <a:pt x="91127" y="33728"/>
                  </a:lnTo>
                  <a:lnTo>
                    <a:pt x="127607" y="22267"/>
                  </a:lnTo>
                  <a:lnTo>
                    <a:pt x="162902" y="6934"/>
                  </a:lnTo>
                  <a:lnTo>
                    <a:pt x="176771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732103" y="3306354"/>
              <a:ext cx="191135" cy="329565"/>
            </a:xfrm>
            <a:custGeom>
              <a:avLst/>
              <a:gdLst/>
              <a:ahLst/>
              <a:cxnLst/>
              <a:rect l="l" t="t" r="r" b="b"/>
              <a:pathLst>
                <a:path w="191135" h="329564">
                  <a:moveTo>
                    <a:pt x="14249" y="0"/>
                  </a:moveTo>
                  <a:lnTo>
                    <a:pt x="0" y="8039"/>
                  </a:lnTo>
                  <a:lnTo>
                    <a:pt x="176784" y="329450"/>
                  </a:lnTo>
                  <a:lnTo>
                    <a:pt x="191020" y="321411"/>
                  </a:lnTo>
                  <a:lnTo>
                    <a:pt x="14249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533385" y="2860760"/>
              <a:ext cx="1162050" cy="244475"/>
            </a:xfrm>
            <a:custGeom>
              <a:avLst/>
              <a:gdLst/>
              <a:ahLst/>
              <a:cxnLst/>
              <a:rect l="l" t="t" r="r" b="b"/>
              <a:pathLst>
                <a:path w="1162050" h="244475">
                  <a:moveTo>
                    <a:pt x="1161834" y="0"/>
                  </a:moveTo>
                  <a:lnTo>
                    <a:pt x="1161834" y="244347"/>
                  </a:lnTo>
                  <a:lnTo>
                    <a:pt x="0" y="244347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533383" y="3105106"/>
              <a:ext cx="183515" cy="2484120"/>
            </a:xfrm>
            <a:custGeom>
              <a:avLst/>
              <a:gdLst/>
              <a:ahLst/>
              <a:cxnLst/>
              <a:rect l="l" t="t" r="r" b="b"/>
              <a:pathLst>
                <a:path w="183514" h="2484120">
                  <a:moveTo>
                    <a:pt x="0" y="2484018"/>
                  </a:moveTo>
                  <a:lnTo>
                    <a:pt x="183349" y="2484018"/>
                  </a:lnTo>
                  <a:lnTo>
                    <a:pt x="18334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511866" y="4849136"/>
              <a:ext cx="183515" cy="740410"/>
            </a:xfrm>
            <a:custGeom>
              <a:avLst/>
              <a:gdLst/>
              <a:ahLst/>
              <a:cxnLst/>
              <a:rect l="l" t="t" r="r" b="b"/>
              <a:pathLst>
                <a:path w="183514" h="740410">
                  <a:moveTo>
                    <a:pt x="0" y="739990"/>
                  </a:moveTo>
                  <a:lnTo>
                    <a:pt x="183349" y="739990"/>
                  </a:lnTo>
                  <a:lnTo>
                    <a:pt x="183349" y="0"/>
                  </a:lnTo>
                  <a:lnTo>
                    <a:pt x="0" y="0"/>
                  </a:lnTo>
                  <a:lnTo>
                    <a:pt x="0" y="73999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533383" y="2860757"/>
              <a:ext cx="1162050" cy="244475"/>
            </a:xfrm>
            <a:custGeom>
              <a:avLst/>
              <a:gdLst/>
              <a:ahLst/>
              <a:cxnLst/>
              <a:rect l="l" t="t" r="r" b="b"/>
              <a:pathLst>
                <a:path w="1162050" h="244475">
                  <a:moveTo>
                    <a:pt x="0" y="244348"/>
                  </a:moveTo>
                  <a:lnTo>
                    <a:pt x="116183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533385" y="2860757"/>
              <a:ext cx="1162050" cy="244475"/>
            </a:xfrm>
            <a:custGeom>
              <a:avLst/>
              <a:gdLst/>
              <a:ahLst/>
              <a:cxnLst/>
              <a:rect l="l" t="t" r="r" b="b"/>
              <a:pathLst>
                <a:path w="1162050" h="244475">
                  <a:moveTo>
                    <a:pt x="1161834" y="244348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511869" y="506390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183349" y="0"/>
                  </a:moveTo>
                  <a:lnTo>
                    <a:pt x="0" y="525221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511869" y="506390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183349" y="525221"/>
                  </a:moveTo>
                  <a:lnTo>
                    <a:pt x="0" y="0"/>
                  </a:lnTo>
                  <a:lnTo>
                    <a:pt x="18334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533383" y="381586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0" y="525221"/>
                  </a:moveTo>
                  <a:lnTo>
                    <a:pt x="183349" y="525221"/>
                  </a:lnTo>
                  <a:lnTo>
                    <a:pt x="0" y="0"/>
                  </a:lnTo>
                </a:path>
                <a:path w="183514" h="525779">
                  <a:moveTo>
                    <a:pt x="0" y="525221"/>
                  </a:moveTo>
                  <a:lnTo>
                    <a:pt x="18334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533386" y="506390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183349" y="0"/>
                  </a:moveTo>
                  <a:lnTo>
                    <a:pt x="0" y="525221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533386" y="5063904"/>
              <a:ext cx="183515" cy="525780"/>
            </a:xfrm>
            <a:custGeom>
              <a:avLst/>
              <a:gdLst/>
              <a:ahLst/>
              <a:cxnLst/>
              <a:rect l="l" t="t" r="r" b="b"/>
              <a:pathLst>
                <a:path w="183514" h="525779">
                  <a:moveTo>
                    <a:pt x="183349" y="525221"/>
                  </a:moveTo>
                  <a:lnTo>
                    <a:pt x="0" y="0"/>
                  </a:lnTo>
                  <a:lnTo>
                    <a:pt x="18334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533386" y="3815870"/>
              <a:ext cx="183515" cy="0"/>
            </a:xfrm>
            <a:custGeom>
              <a:avLst/>
              <a:gdLst/>
              <a:ahLst/>
              <a:cxnLst/>
              <a:rect l="l" t="t" r="r" b="b"/>
              <a:pathLst>
                <a:path w="183514">
                  <a:moveTo>
                    <a:pt x="183349" y="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450871" y="4111716"/>
              <a:ext cx="244475" cy="1494155"/>
            </a:xfrm>
            <a:custGeom>
              <a:avLst/>
              <a:gdLst/>
              <a:ahLst/>
              <a:cxnLst/>
              <a:rect l="l" t="t" r="r" b="b"/>
              <a:pathLst>
                <a:path w="244475" h="1494154">
                  <a:moveTo>
                    <a:pt x="244348" y="0"/>
                  </a:moveTo>
                  <a:lnTo>
                    <a:pt x="0" y="0"/>
                  </a:lnTo>
                  <a:lnTo>
                    <a:pt x="0" y="1493837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568482" y="3896690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0" y="11582"/>
                  </a:moveTo>
                  <a:lnTo>
                    <a:pt x="368" y="14503"/>
                  </a:lnTo>
                  <a:lnTo>
                    <a:pt x="1460" y="17424"/>
                  </a:lnTo>
                  <a:lnTo>
                    <a:pt x="6463" y="22136"/>
                  </a:lnTo>
                  <a:lnTo>
                    <a:pt x="13141" y="23164"/>
                  </a:lnTo>
                  <a:lnTo>
                    <a:pt x="19366" y="20592"/>
                  </a:lnTo>
                  <a:lnTo>
                    <a:pt x="23012" y="14503"/>
                  </a:lnTo>
                  <a:lnTo>
                    <a:pt x="23380" y="11582"/>
                  </a:lnTo>
                  <a:lnTo>
                    <a:pt x="23012" y="8661"/>
                  </a:lnTo>
                  <a:lnTo>
                    <a:pt x="19366" y="2572"/>
                  </a:lnTo>
                  <a:lnTo>
                    <a:pt x="13141" y="0"/>
                  </a:lnTo>
                  <a:lnTo>
                    <a:pt x="6463" y="1028"/>
                  </a:lnTo>
                  <a:lnTo>
                    <a:pt x="1460" y="5740"/>
                  </a:lnTo>
                  <a:lnTo>
                    <a:pt x="368" y="8661"/>
                  </a:lnTo>
                  <a:lnTo>
                    <a:pt x="0" y="11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647007" y="391411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21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647007" y="390279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21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646277" y="3917042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70">
                  <a:moveTo>
                    <a:pt x="0" y="0"/>
                  </a:moveTo>
                  <a:lnTo>
                    <a:pt x="16433" y="10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646277" y="3898781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70">
                  <a:moveTo>
                    <a:pt x="0" y="1092"/>
                  </a:moveTo>
                  <a:lnTo>
                    <a:pt x="164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637333" y="3899874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5">
                  <a:moveTo>
                    <a:pt x="9309" y="0"/>
                  </a:moveTo>
                  <a:lnTo>
                    <a:pt x="6756" y="736"/>
                  </a:lnTo>
                  <a:lnTo>
                    <a:pt x="0" y="2819"/>
                  </a:lnTo>
                  <a:lnTo>
                    <a:pt x="0" y="13982"/>
                  </a:lnTo>
                  <a:lnTo>
                    <a:pt x="6756" y="16065"/>
                  </a:lnTo>
                  <a:lnTo>
                    <a:pt x="9309" y="168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4636968" y="3899874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5">
                  <a:moveTo>
                    <a:pt x="9309" y="0"/>
                  </a:moveTo>
                  <a:lnTo>
                    <a:pt x="6756" y="736"/>
                  </a:lnTo>
                  <a:lnTo>
                    <a:pt x="0" y="2819"/>
                  </a:lnTo>
                  <a:lnTo>
                    <a:pt x="0" y="13982"/>
                  </a:lnTo>
                  <a:lnTo>
                    <a:pt x="6756" y="16065"/>
                  </a:lnTo>
                  <a:lnTo>
                    <a:pt x="9309" y="168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4595216" y="390389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673" y="0"/>
                  </a:moveTo>
                  <a:lnTo>
                    <a:pt x="2844" y="368"/>
                  </a:lnTo>
                  <a:lnTo>
                    <a:pt x="0" y="2730"/>
                  </a:lnTo>
                  <a:lnTo>
                    <a:pt x="0" y="6032"/>
                  </a:lnTo>
                  <a:lnTo>
                    <a:pt x="2844" y="8394"/>
                  </a:lnTo>
                  <a:lnTo>
                    <a:pt x="4673" y="87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640365" y="3902795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5" h="11429">
                  <a:moveTo>
                    <a:pt x="6642" y="0"/>
                  </a:moveTo>
                  <a:lnTo>
                    <a:pt x="4813" y="368"/>
                  </a:lnTo>
                  <a:lnTo>
                    <a:pt x="0" y="1955"/>
                  </a:lnTo>
                  <a:lnTo>
                    <a:pt x="0" y="9004"/>
                  </a:lnTo>
                  <a:lnTo>
                    <a:pt x="4813" y="10591"/>
                  </a:lnTo>
                  <a:lnTo>
                    <a:pt x="6642" y="109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99893" y="3913028"/>
              <a:ext cx="48260" cy="4445"/>
            </a:xfrm>
            <a:custGeom>
              <a:avLst/>
              <a:gdLst/>
              <a:ahLst/>
              <a:cxnLst/>
              <a:rect l="l" t="t" r="r" b="b"/>
              <a:pathLst>
                <a:path w="48260" h="4445">
                  <a:moveTo>
                    <a:pt x="48209" y="40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599890" y="3899511"/>
              <a:ext cx="50800" cy="4445"/>
            </a:xfrm>
            <a:custGeom>
              <a:avLst/>
              <a:gdLst/>
              <a:ahLst/>
              <a:cxnLst/>
              <a:rect l="l" t="t" r="r" b="b"/>
              <a:pathLst>
                <a:path w="50800" h="4445">
                  <a:moveTo>
                    <a:pt x="0" y="4381"/>
                  </a:moveTo>
                  <a:lnTo>
                    <a:pt x="504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659792" y="3898417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20">
                  <a:moveTo>
                    <a:pt x="0" y="18986"/>
                  </a:moveTo>
                  <a:lnTo>
                    <a:pt x="2921" y="19723"/>
                  </a:lnTo>
                  <a:lnTo>
                    <a:pt x="10779" y="16746"/>
                  </a:lnTo>
                  <a:lnTo>
                    <a:pt x="13398" y="9856"/>
                  </a:lnTo>
                  <a:lnTo>
                    <a:pt x="10779" y="2969"/>
                  </a:lnTo>
                  <a:lnTo>
                    <a:pt x="2921" y="0"/>
                  </a:lnTo>
                  <a:lnTo>
                    <a:pt x="0" y="7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664904" y="3898783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0" y="18986"/>
                  </a:moveTo>
                  <a:lnTo>
                    <a:pt x="2552" y="18262"/>
                  </a:lnTo>
                  <a:lnTo>
                    <a:pt x="9829" y="14605"/>
                  </a:lnTo>
                  <a:lnTo>
                    <a:pt x="9829" y="4368"/>
                  </a:lnTo>
                  <a:lnTo>
                    <a:pt x="2552" y="72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653217" y="3902791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113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652850" y="3902791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h="11429">
                  <a:moveTo>
                    <a:pt x="0" y="113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662714" y="389877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4554599" y="3704837"/>
              <a:ext cx="140970" cy="407670"/>
            </a:xfrm>
            <a:custGeom>
              <a:avLst/>
              <a:gdLst/>
              <a:ahLst/>
              <a:cxnLst/>
              <a:rect l="l" t="t" r="r" b="b"/>
              <a:pathLst>
                <a:path w="140970" h="407670">
                  <a:moveTo>
                    <a:pt x="0" y="339674"/>
                  </a:moveTo>
                  <a:lnTo>
                    <a:pt x="368" y="407238"/>
                  </a:lnTo>
                  <a:lnTo>
                    <a:pt x="140614" y="407238"/>
                  </a:lnTo>
                  <a:lnTo>
                    <a:pt x="140614" y="0"/>
                  </a:lnTo>
                  <a:lnTo>
                    <a:pt x="368" y="0"/>
                  </a:lnTo>
                  <a:lnTo>
                    <a:pt x="368" y="675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1106" y="3786464"/>
              <a:ext cx="138183" cy="243979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4484883" y="3772404"/>
              <a:ext cx="70485" cy="272415"/>
            </a:xfrm>
            <a:custGeom>
              <a:avLst/>
              <a:gdLst/>
              <a:ahLst/>
              <a:cxnLst/>
              <a:rect l="l" t="t" r="r" b="b"/>
              <a:pathLst>
                <a:path w="70485" h="272414">
                  <a:moveTo>
                    <a:pt x="70083" y="0"/>
                  </a:moveTo>
                  <a:lnTo>
                    <a:pt x="36563" y="20615"/>
                  </a:lnTo>
                  <a:lnTo>
                    <a:pt x="4074" y="91979"/>
                  </a:lnTo>
                  <a:lnTo>
                    <a:pt x="0" y="135936"/>
                  </a:lnTo>
                  <a:lnTo>
                    <a:pt x="4045" y="179907"/>
                  </a:lnTo>
                  <a:lnTo>
                    <a:pt x="16218" y="219768"/>
                  </a:lnTo>
                  <a:lnTo>
                    <a:pt x="36522" y="251390"/>
                  </a:lnTo>
                  <a:lnTo>
                    <a:pt x="64965" y="270649"/>
                  </a:lnTo>
                  <a:lnTo>
                    <a:pt x="69715" y="2721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655408" y="3899138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18630"/>
                  </a:moveTo>
                  <a:lnTo>
                    <a:pt x="0" y="17906"/>
                  </a:lnTo>
                  <a:lnTo>
                    <a:pt x="0" y="73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450871" y="5589125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244348" y="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65116" y="4186594"/>
              <a:ext cx="212572" cy="211839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4450871" y="5605556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>
                  <a:moveTo>
                    <a:pt x="244348" y="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831122" y="4297622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5" h="489585">
                  <a:moveTo>
                    <a:pt x="203441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441" y="489064"/>
                  </a:lnTo>
                  <a:lnTo>
                    <a:pt x="20344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34380" y="4573563"/>
              <a:ext cx="212623" cy="175694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34380" y="4335054"/>
              <a:ext cx="212623" cy="175689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5831122" y="5144620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5" h="489585">
                  <a:moveTo>
                    <a:pt x="203441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441" y="489064"/>
                  </a:lnTo>
                  <a:lnTo>
                    <a:pt x="20344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4380" y="5420559"/>
              <a:ext cx="212623" cy="175687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34380" y="5181688"/>
              <a:ext cx="212623" cy="175687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6774190" y="3807466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796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796" y="489064"/>
                  </a:lnTo>
                  <a:lnTo>
                    <a:pt x="2037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77800" y="4083406"/>
              <a:ext cx="212623" cy="175684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77800" y="3844536"/>
              <a:ext cx="212623" cy="175687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6302660" y="3808568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796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796" y="489064"/>
                  </a:lnTo>
                  <a:lnTo>
                    <a:pt x="2037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06272" y="4084500"/>
              <a:ext cx="212250" cy="175687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06272" y="3845998"/>
              <a:ext cx="212250" cy="175685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5831122" y="3808568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5" h="489585">
                  <a:moveTo>
                    <a:pt x="203441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441" y="489064"/>
                  </a:lnTo>
                  <a:lnTo>
                    <a:pt x="20344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34380" y="4084504"/>
              <a:ext cx="212623" cy="175684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34380" y="3845998"/>
              <a:ext cx="212623" cy="175689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4789086" y="3704840"/>
              <a:ext cx="0" cy="2025014"/>
            </a:xfrm>
            <a:custGeom>
              <a:avLst/>
              <a:gdLst/>
              <a:ahLst/>
              <a:cxnLst/>
              <a:rect l="l" t="t" r="r" b="b"/>
              <a:pathLst>
                <a:path h="2025014">
                  <a:moveTo>
                    <a:pt x="0" y="2024900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039190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039190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039184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100188" y="3044110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4">
                  <a:moveTo>
                    <a:pt x="0" y="0"/>
                  </a:moveTo>
                  <a:lnTo>
                    <a:pt x="10701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100188" y="2860760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4">
                  <a:moveTo>
                    <a:pt x="0" y="0"/>
                  </a:moveTo>
                  <a:lnTo>
                    <a:pt x="10701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132322" y="2847243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4">
                  <a:moveTo>
                    <a:pt x="2565" y="0"/>
                  </a:moveTo>
                  <a:lnTo>
                    <a:pt x="0" y="2552"/>
                  </a:lnTo>
                  <a:lnTo>
                    <a:pt x="27038" y="24472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506370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506373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506368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358794" y="2417724"/>
              <a:ext cx="5641975" cy="3575685"/>
            </a:xfrm>
            <a:custGeom>
              <a:avLst/>
              <a:gdLst/>
              <a:ahLst/>
              <a:cxnLst/>
              <a:rect l="l" t="t" r="r" b="b"/>
              <a:pathLst>
                <a:path w="5641975" h="3575685">
                  <a:moveTo>
                    <a:pt x="200520" y="3312020"/>
                  </a:moveTo>
                  <a:lnTo>
                    <a:pt x="990" y="3314573"/>
                  </a:lnTo>
                  <a:lnTo>
                    <a:pt x="0" y="3314573"/>
                  </a:lnTo>
                  <a:lnTo>
                    <a:pt x="0" y="3572802"/>
                  </a:lnTo>
                  <a:lnTo>
                    <a:pt x="0" y="3575367"/>
                  </a:lnTo>
                  <a:lnTo>
                    <a:pt x="200520" y="3572802"/>
                  </a:lnTo>
                  <a:lnTo>
                    <a:pt x="200520" y="3314585"/>
                  </a:lnTo>
                  <a:lnTo>
                    <a:pt x="200520" y="3312020"/>
                  </a:lnTo>
                  <a:close/>
                </a:path>
                <a:path w="5641975" h="3575685">
                  <a:moveTo>
                    <a:pt x="1387551" y="1275791"/>
                  </a:moveTo>
                  <a:lnTo>
                    <a:pt x="1336421" y="1275791"/>
                  </a:lnTo>
                  <a:lnTo>
                    <a:pt x="1387551" y="3312020"/>
                  </a:lnTo>
                  <a:lnTo>
                    <a:pt x="1387551" y="1275791"/>
                  </a:lnTo>
                  <a:close/>
                </a:path>
                <a:path w="5641975" h="3575685">
                  <a:moveTo>
                    <a:pt x="1478140" y="3312020"/>
                  </a:moveTo>
                  <a:lnTo>
                    <a:pt x="1387551" y="3312020"/>
                  </a:lnTo>
                  <a:lnTo>
                    <a:pt x="1056284" y="3312020"/>
                  </a:lnTo>
                  <a:lnTo>
                    <a:pt x="1056284" y="3572802"/>
                  </a:lnTo>
                  <a:lnTo>
                    <a:pt x="1478140" y="3572802"/>
                  </a:lnTo>
                  <a:lnTo>
                    <a:pt x="1478140" y="3312020"/>
                  </a:lnTo>
                  <a:close/>
                </a:path>
                <a:path w="5641975" h="3575685">
                  <a:moveTo>
                    <a:pt x="2281301" y="182257"/>
                  </a:moveTo>
                  <a:lnTo>
                    <a:pt x="0" y="182257"/>
                  </a:lnTo>
                  <a:lnTo>
                    <a:pt x="0" y="443039"/>
                  </a:lnTo>
                  <a:lnTo>
                    <a:pt x="123812" y="443039"/>
                  </a:lnTo>
                  <a:lnTo>
                    <a:pt x="123812" y="3312020"/>
                  </a:lnTo>
                  <a:lnTo>
                    <a:pt x="174586" y="3312020"/>
                  </a:lnTo>
                  <a:lnTo>
                    <a:pt x="174586" y="443039"/>
                  </a:lnTo>
                  <a:lnTo>
                    <a:pt x="1336421" y="443039"/>
                  </a:lnTo>
                  <a:lnTo>
                    <a:pt x="1336421" y="868553"/>
                  </a:lnTo>
                  <a:lnTo>
                    <a:pt x="1387551" y="868553"/>
                  </a:lnTo>
                  <a:lnTo>
                    <a:pt x="1387551" y="443039"/>
                  </a:lnTo>
                  <a:lnTo>
                    <a:pt x="2281301" y="443039"/>
                  </a:lnTo>
                  <a:lnTo>
                    <a:pt x="2281301" y="182257"/>
                  </a:lnTo>
                  <a:close/>
                </a:path>
                <a:path w="5641975" h="3575685">
                  <a:moveTo>
                    <a:pt x="2745892" y="3312020"/>
                  </a:moveTo>
                  <a:lnTo>
                    <a:pt x="2328786" y="3312020"/>
                  </a:lnTo>
                  <a:lnTo>
                    <a:pt x="2328786" y="3572802"/>
                  </a:lnTo>
                  <a:lnTo>
                    <a:pt x="2745892" y="3572802"/>
                  </a:lnTo>
                  <a:lnTo>
                    <a:pt x="2745892" y="3312020"/>
                  </a:lnTo>
                  <a:close/>
                </a:path>
                <a:path w="5641975" h="3575685">
                  <a:moveTo>
                    <a:pt x="3989184" y="3312020"/>
                  </a:moveTo>
                  <a:lnTo>
                    <a:pt x="3601656" y="3312020"/>
                  </a:lnTo>
                  <a:lnTo>
                    <a:pt x="3601656" y="3572802"/>
                  </a:lnTo>
                  <a:lnTo>
                    <a:pt x="3989184" y="3572802"/>
                  </a:lnTo>
                  <a:lnTo>
                    <a:pt x="3989184" y="3312020"/>
                  </a:lnTo>
                  <a:close/>
                </a:path>
                <a:path w="5641975" h="3575685">
                  <a:moveTo>
                    <a:pt x="5641543" y="0"/>
                  </a:moveTo>
                  <a:lnTo>
                    <a:pt x="5380761" y="0"/>
                  </a:lnTo>
                  <a:lnTo>
                    <a:pt x="5378932" y="182257"/>
                  </a:lnTo>
                  <a:lnTo>
                    <a:pt x="2683802" y="182257"/>
                  </a:lnTo>
                  <a:lnTo>
                    <a:pt x="2683802" y="443039"/>
                  </a:lnTo>
                  <a:lnTo>
                    <a:pt x="5378920" y="443039"/>
                  </a:lnTo>
                  <a:lnTo>
                    <a:pt x="5380748" y="3312020"/>
                  </a:lnTo>
                  <a:lnTo>
                    <a:pt x="4844935" y="3312020"/>
                  </a:lnTo>
                  <a:lnTo>
                    <a:pt x="4844935" y="3572802"/>
                  </a:lnTo>
                  <a:lnTo>
                    <a:pt x="5641530" y="3572802"/>
                  </a:lnTo>
                  <a:lnTo>
                    <a:pt x="5641530" y="3312020"/>
                  </a:lnTo>
                  <a:lnTo>
                    <a:pt x="5641530" y="443039"/>
                  </a:lnTo>
                  <a:lnTo>
                    <a:pt x="5641543" y="182257"/>
                  </a:lnTo>
                  <a:lnTo>
                    <a:pt x="5641543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746353" y="3704833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735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587575" y="4606983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0" y="0"/>
                  </a:moveTo>
                  <a:lnTo>
                    <a:pt x="203809" y="0"/>
                  </a:lnTo>
                  <a:lnTo>
                    <a:pt x="203809" y="489064"/>
                  </a:lnTo>
                  <a:lnTo>
                    <a:pt x="0" y="4890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75502" y="4882916"/>
              <a:ext cx="212260" cy="175694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94051" y="5331927"/>
              <a:ext cx="175694" cy="212260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98489" y="5331927"/>
              <a:ext cx="175694" cy="212260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98499" y="3679720"/>
              <a:ext cx="175694" cy="212258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94053" y="3679720"/>
              <a:ext cx="175689" cy="212258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75502" y="4644045"/>
              <a:ext cx="212260" cy="175695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7791377" y="4117923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203809" y="0"/>
                  </a:moveTo>
                  <a:lnTo>
                    <a:pt x="0" y="0"/>
                  </a:lnTo>
                  <a:lnTo>
                    <a:pt x="0" y="489064"/>
                  </a:lnTo>
                  <a:lnTo>
                    <a:pt x="203809" y="489064"/>
                  </a:lnTo>
                  <a:lnTo>
                    <a:pt x="2038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95005" y="4393859"/>
              <a:ext cx="212613" cy="175687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95005" y="4155358"/>
              <a:ext cx="212613" cy="175332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7587575" y="4117923"/>
              <a:ext cx="203835" cy="489584"/>
            </a:xfrm>
            <a:custGeom>
              <a:avLst/>
              <a:gdLst/>
              <a:ahLst/>
              <a:cxnLst/>
              <a:rect l="l" t="t" r="r" b="b"/>
              <a:pathLst>
                <a:path w="203834" h="489585">
                  <a:moveTo>
                    <a:pt x="0" y="0"/>
                  </a:moveTo>
                  <a:lnTo>
                    <a:pt x="203809" y="0"/>
                  </a:lnTo>
                  <a:lnTo>
                    <a:pt x="203809" y="489064"/>
                  </a:lnTo>
                  <a:lnTo>
                    <a:pt x="0" y="48906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75502" y="4393863"/>
              <a:ext cx="212260" cy="175687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75502" y="4155362"/>
              <a:ext cx="212260" cy="175318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7587575" y="3914113"/>
              <a:ext cx="407670" cy="203835"/>
            </a:xfrm>
            <a:custGeom>
              <a:avLst/>
              <a:gdLst/>
              <a:ahLst/>
              <a:cxnLst/>
              <a:rect l="l" t="t" r="r" b="b"/>
              <a:pathLst>
                <a:path w="407670" h="203835">
                  <a:moveTo>
                    <a:pt x="0" y="203809"/>
                  </a:moveTo>
                  <a:lnTo>
                    <a:pt x="407606" y="203809"/>
                  </a:lnTo>
                  <a:lnTo>
                    <a:pt x="407606" y="0"/>
                  </a:lnTo>
                  <a:lnTo>
                    <a:pt x="0" y="0"/>
                  </a:lnTo>
                  <a:lnTo>
                    <a:pt x="0" y="2038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53786" y="3605950"/>
              <a:ext cx="276225" cy="2124075"/>
            </a:xfrm>
            <a:custGeom>
              <a:avLst/>
              <a:gdLst/>
              <a:ahLst/>
              <a:cxnLst/>
              <a:rect l="l" t="t" r="r" b="b"/>
              <a:pathLst>
                <a:path w="276225" h="2124075">
                  <a:moveTo>
                    <a:pt x="0" y="2123655"/>
                  </a:moveTo>
                  <a:lnTo>
                    <a:pt x="275729" y="2123655"/>
                  </a:lnTo>
                  <a:lnTo>
                    <a:pt x="275729" y="0"/>
                  </a:lnTo>
                  <a:lnTo>
                    <a:pt x="0" y="0"/>
                  </a:lnTo>
                  <a:lnTo>
                    <a:pt x="0" y="2123655"/>
                  </a:lnTo>
                  <a:close/>
                </a:path>
              </a:pathLst>
            </a:custGeom>
            <a:ln w="41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587575" y="5096050"/>
              <a:ext cx="407670" cy="203835"/>
            </a:xfrm>
            <a:custGeom>
              <a:avLst/>
              <a:gdLst/>
              <a:ahLst/>
              <a:cxnLst/>
              <a:rect l="l" t="t" r="r" b="b"/>
              <a:pathLst>
                <a:path w="407670" h="203835">
                  <a:moveTo>
                    <a:pt x="0" y="0"/>
                  </a:moveTo>
                  <a:lnTo>
                    <a:pt x="407606" y="0"/>
                  </a:lnTo>
                  <a:lnTo>
                    <a:pt x="407606" y="203796"/>
                  </a:lnTo>
                  <a:lnTo>
                    <a:pt x="0" y="2037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528250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528248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528249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017316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017313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017308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4768750" y="3054696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19">
                  <a:moveTo>
                    <a:pt x="13398" y="736"/>
                  </a:moveTo>
                  <a:lnTo>
                    <a:pt x="10477" y="0"/>
                  </a:lnTo>
                  <a:lnTo>
                    <a:pt x="2619" y="2976"/>
                  </a:lnTo>
                  <a:lnTo>
                    <a:pt x="0" y="9867"/>
                  </a:lnTo>
                  <a:lnTo>
                    <a:pt x="2619" y="16759"/>
                  </a:lnTo>
                  <a:lnTo>
                    <a:pt x="10477" y="19735"/>
                  </a:lnTo>
                  <a:lnTo>
                    <a:pt x="13398" y="18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4767202" y="3055068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9829" y="0"/>
                  </a:moveTo>
                  <a:lnTo>
                    <a:pt x="7277" y="736"/>
                  </a:lnTo>
                  <a:lnTo>
                    <a:pt x="0" y="4381"/>
                  </a:lnTo>
                  <a:lnTo>
                    <a:pt x="0" y="14617"/>
                  </a:lnTo>
                  <a:lnTo>
                    <a:pt x="7277" y="18262"/>
                  </a:lnTo>
                  <a:lnTo>
                    <a:pt x="9829" y="189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4777030" y="305470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219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658695" y="3064198"/>
              <a:ext cx="57785" cy="0"/>
            </a:xfrm>
            <a:custGeom>
              <a:avLst/>
              <a:gdLst/>
              <a:ahLst/>
              <a:cxnLst/>
              <a:rect l="l" t="t" r="r" b="b"/>
              <a:pathLst>
                <a:path w="57785">
                  <a:moveTo>
                    <a:pt x="0" y="0"/>
                  </a:moveTo>
                  <a:lnTo>
                    <a:pt x="57708" y="0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4940965" y="2970442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1582" y="0"/>
                  </a:moveTo>
                  <a:lnTo>
                    <a:pt x="8661" y="368"/>
                  </a:lnTo>
                  <a:lnTo>
                    <a:pt x="5740" y="1460"/>
                  </a:lnTo>
                  <a:lnTo>
                    <a:pt x="1028" y="6463"/>
                  </a:lnTo>
                  <a:lnTo>
                    <a:pt x="0" y="13141"/>
                  </a:lnTo>
                  <a:lnTo>
                    <a:pt x="2572" y="19366"/>
                  </a:lnTo>
                  <a:lnTo>
                    <a:pt x="8661" y="23012"/>
                  </a:lnTo>
                  <a:lnTo>
                    <a:pt x="11582" y="23380"/>
                  </a:lnTo>
                  <a:lnTo>
                    <a:pt x="14503" y="23012"/>
                  </a:lnTo>
                  <a:lnTo>
                    <a:pt x="20592" y="19366"/>
                  </a:lnTo>
                  <a:lnTo>
                    <a:pt x="23164" y="13141"/>
                  </a:lnTo>
                  <a:lnTo>
                    <a:pt x="22136" y="6463"/>
                  </a:lnTo>
                  <a:lnTo>
                    <a:pt x="17424" y="1460"/>
                  </a:lnTo>
                  <a:lnTo>
                    <a:pt x="14503" y="368"/>
                  </a:lnTo>
                  <a:lnTo>
                    <a:pt x="115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4947070" y="290871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2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4958026" y="290871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2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4943055" y="2899590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70" h="16510">
                  <a:moveTo>
                    <a:pt x="1092" y="160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961313" y="2899590"/>
              <a:ext cx="1270" cy="16510"/>
            </a:xfrm>
            <a:custGeom>
              <a:avLst/>
              <a:gdLst/>
              <a:ahLst/>
              <a:cxnLst/>
              <a:rect l="l" t="t" r="r" b="b"/>
              <a:pathLst>
                <a:path w="1270" h="16510">
                  <a:moveTo>
                    <a:pt x="0" y="16065"/>
                  </a:moveTo>
                  <a:lnTo>
                    <a:pt x="109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4944148" y="2915655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0" y="0"/>
                  </a:moveTo>
                  <a:lnTo>
                    <a:pt x="736" y="2552"/>
                  </a:lnTo>
                  <a:lnTo>
                    <a:pt x="2819" y="9309"/>
                  </a:lnTo>
                  <a:lnTo>
                    <a:pt x="13982" y="9309"/>
                  </a:lnTo>
                  <a:lnTo>
                    <a:pt x="16065" y="2552"/>
                  </a:lnTo>
                  <a:lnTo>
                    <a:pt x="16802" y="0"/>
                  </a:lnTo>
                </a:path>
                <a:path w="17145" h="9525">
                  <a:moveTo>
                    <a:pt x="0" y="0"/>
                  </a:moveTo>
                  <a:lnTo>
                    <a:pt x="736" y="2552"/>
                  </a:lnTo>
                  <a:lnTo>
                    <a:pt x="2819" y="9309"/>
                  </a:lnTo>
                  <a:lnTo>
                    <a:pt x="13982" y="9309"/>
                  </a:lnTo>
                  <a:lnTo>
                    <a:pt x="16065" y="2552"/>
                  </a:lnTo>
                  <a:lnTo>
                    <a:pt x="168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4948163" y="296204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0" y="0"/>
                  </a:moveTo>
                  <a:lnTo>
                    <a:pt x="368" y="1828"/>
                  </a:lnTo>
                  <a:lnTo>
                    <a:pt x="2730" y="4673"/>
                  </a:lnTo>
                  <a:lnTo>
                    <a:pt x="6032" y="4673"/>
                  </a:lnTo>
                  <a:lnTo>
                    <a:pt x="8394" y="1828"/>
                  </a:lnTo>
                  <a:lnTo>
                    <a:pt x="8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4947070" y="2914924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29" h="6985">
                  <a:moveTo>
                    <a:pt x="0" y="0"/>
                  </a:moveTo>
                  <a:lnTo>
                    <a:pt x="368" y="1828"/>
                  </a:lnTo>
                  <a:lnTo>
                    <a:pt x="1955" y="6642"/>
                  </a:lnTo>
                  <a:lnTo>
                    <a:pt x="9004" y="6642"/>
                  </a:lnTo>
                  <a:lnTo>
                    <a:pt x="10591" y="1828"/>
                  </a:lnTo>
                  <a:lnTo>
                    <a:pt x="109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4943782" y="2913830"/>
              <a:ext cx="4445" cy="48895"/>
            </a:xfrm>
            <a:custGeom>
              <a:avLst/>
              <a:gdLst/>
              <a:ahLst/>
              <a:cxnLst/>
              <a:rect l="l" t="t" r="r" b="b"/>
              <a:pathLst>
                <a:path w="4445" h="48894">
                  <a:moveTo>
                    <a:pt x="0" y="0"/>
                  </a:moveTo>
                  <a:lnTo>
                    <a:pt x="4381" y="485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957295" y="2911633"/>
              <a:ext cx="4445" cy="50800"/>
            </a:xfrm>
            <a:custGeom>
              <a:avLst/>
              <a:gdLst/>
              <a:ahLst/>
              <a:cxnLst/>
              <a:rect l="l" t="t" r="r" b="b"/>
              <a:pathLst>
                <a:path w="4445" h="50800">
                  <a:moveTo>
                    <a:pt x="0" y="50774"/>
                  </a:moveTo>
                  <a:lnTo>
                    <a:pt x="438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947070" y="2908715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9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947070" y="2909081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09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748745" y="2866717"/>
              <a:ext cx="407670" cy="140970"/>
            </a:xfrm>
            <a:custGeom>
              <a:avLst/>
              <a:gdLst/>
              <a:ahLst/>
              <a:cxnLst/>
              <a:rect l="l" t="t" r="r" b="b"/>
              <a:pathLst>
                <a:path w="407670" h="140969">
                  <a:moveTo>
                    <a:pt x="67932" y="140614"/>
                  </a:moveTo>
                  <a:lnTo>
                    <a:pt x="0" y="140614"/>
                  </a:lnTo>
                  <a:lnTo>
                    <a:pt x="0" y="0"/>
                  </a:lnTo>
                  <a:lnTo>
                    <a:pt x="407606" y="0"/>
                  </a:lnTo>
                  <a:lnTo>
                    <a:pt x="407606" y="140614"/>
                  </a:lnTo>
                  <a:lnTo>
                    <a:pt x="340042" y="1406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30375" y="2922817"/>
              <a:ext cx="244348" cy="138175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4816673" y="3007332"/>
              <a:ext cx="272415" cy="70485"/>
            </a:xfrm>
            <a:custGeom>
              <a:avLst/>
              <a:gdLst/>
              <a:ahLst/>
              <a:cxnLst/>
              <a:rect l="l" t="t" r="r" b="b"/>
              <a:pathLst>
                <a:path w="272414" h="70485">
                  <a:moveTo>
                    <a:pt x="272110" y="0"/>
                  </a:moveTo>
                  <a:lnTo>
                    <a:pt x="251344" y="33205"/>
                  </a:lnTo>
                  <a:lnTo>
                    <a:pt x="180074" y="65765"/>
                  </a:lnTo>
                  <a:lnTo>
                    <a:pt x="136255" y="69870"/>
                  </a:lnTo>
                  <a:lnTo>
                    <a:pt x="92411" y="65858"/>
                  </a:lnTo>
                  <a:lnTo>
                    <a:pt x="52615" y="53729"/>
                  </a:lnTo>
                  <a:lnTo>
                    <a:pt x="20940" y="33482"/>
                  </a:lnTo>
                  <a:lnTo>
                    <a:pt x="1460" y="511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4943417" y="2906522"/>
              <a:ext cx="19050" cy="635"/>
            </a:xfrm>
            <a:custGeom>
              <a:avLst/>
              <a:gdLst/>
              <a:ahLst/>
              <a:cxnLst/>
              <a:rect l="l" t="t" r="r" b="b"/>
              <a:pathLst>
                <a:path w="19050" h="635">
                  <a:moveTo>
                    <a:pt x="0" y="368"/>
                  </a:moveTo>
                  <a:lnTo>
                    <a:pt x="1092" y="368"/>
                  </a:lnTo>
                  <a:lnTo>
                    <a:pt x="1828" y="0"/>
                  </a:lnTo>
                  <a:lnTo>
                    <a:pt x="5118" y="0"/>
                  </a:lnTo>
                  <a:lnTo>
                    <a:pt x="8039" y="0"/>
                  </a:lnTo>
                  <a:lnTo>
                    <a:pt x="13881" y="0"/>
                  </a:lnTo>
                  <a:lnTo>
                    <a:pt x="16802" y="0"/>
                  </a:lnTo>
                  <a:lnTo>
                    <a:pt x="17170" y="368"/>
                  </a:lnTo>
                  <a:lnTo>
                    <a:pt x="18630" y="3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952913" y="2868904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69">
                  <a:moveTo>
                    <a:pt x="0" y="0"/>
                  </a:moveTo>
                  <a:lnTo>
                    <a:pt x="0" y="64643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952913" y="2966060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h="64769">
                  <a:moveTo>
                    <a:pt x="0" y="0"/>
                  </a:moveTo>
                  <a:lnTo>
                    <a:pt x="0" y="64643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4952913" y="3063215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0"/>
                  </a:moveTo>
                  <a:lnTo>
                    <a:pt x="0" y="57340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5162132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5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5162132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5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162127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5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793456" y="5215422"/>
              <a:ext cx="183515" cy="489584"/>
            </a:xfrm>
            <a:custGeom>
              <a:avLst/>
              <a:gdLst/>
              <a:ahLst/>
              <a:cxnLst/>
              <a:rect l="l" t="t" r="r" b="b"/>
              <a:pathLst>
                <a:path w="183514" h="489585">
                  <a:moveTo>
                    <a:pt x="0" y="0"/>
                  </a:moveTo>
                  <a:lnTo>
                    <a:pt x="183349" y="0"/>
                  </a:lnTo>
                  <a:lnTo>
                    <a:pt x="183349" y="489064"/>
                  </a:lnTo>
                  <a:lnTo>
                    <a:pt x="0" y="489064"/>
                  </a:lnTo>
                  <a:lnTo>
                    <a:pt x="0" y="0"/>
                  </a:lnTo>
                  <a:close/>
                </a:path>
                <a:path w="183514" h="489585">
                  <a:moveTo>
                    <a:pt x="0" y="0"/>
                  </a:moveTo>
                  <a:lnTo>
                    <a:pt x="183349" y="489064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793456" y="5215417"/>
              <a:ext cx="183515" cy="489584"/>
            </a:xfrm>
            <a:custGeom>
              <a:avLst/>
              <a:gdLst/>
              <a:ahLst/>
              <a:cxnLst/>
              <a:rect l="l" t="t" r="r" b="b"/>
              <a:pathLst>
                <a:path w="183514" h="489585">
                  <a:moveTo>
                    <a:pt x="0" y="489064"/>
                  </a:moveTo>
                  <a:lnTo>
                    <a:pt x="183349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2" name="object 312"/>
          <p:cNvSpPr txBox="1"/>
          <p:nvPr/>
        </p:nvSpPr>
        <p:spPr>
          <a:xfrm>
            <a:off x="2140939" y="3279688"/>
            <a:ext cx="60325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170" dirty="0">
                <a:latin typeface="Calibri"/>
                <a:cs typeface="Calibri"/>
              </a:rPr>
              <a:t>Си</a:t>
            </a:r>
            <a:r>
              <a:rPr sz="950" b="1" spc="125" dirty="0">
                <a:latin typeface="Calibri"/>
                <a:cs typeface="Calibri"/>
              </a:rPr>
              <a:t>с</a:t>
            </a:r>
            <a:r>
              <a:rPr sz="950" b="1" spc="95" dirty="0">
                <a:latin typeface="Calibri"/>
                <a:cs typeface="Calibri"/>
              </a:rPr>
              <a:t>т</a:t>
            </a:r>
            <a:r>
              <a:rPr sz="950" b="1" spc="110" dirty="0">
                <a:latin typeface="Calibri"/>
                <a:cs typeface="Calibri"/>
              </a:rPr>
              <a:t>емы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2140939" y="3425113"/>
            <a:ext cx="1283335" cy="46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125" dirty="0">
                <a:latin typeface="Calibri"/>
                <a:cs typeface="Calibri"/>
              </a:rPr>
              <a:t>хранения</a:t>
            </a: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50" b="1" spc="110" dirty="0">
                <a:latin typeface="Calibri"/>
                <a:cs typeface="Calibri"/>
              </a:rPr>
              <a:t>для</a:t>
            </a:r>
            <a:r>
              <a:rPr sz="950" b="1" dirty="0">
                <a:latin typeface="Calibri"/>
                <a:cs typeface="Calibri"/>
              </a:rPr>
              <a:t> </a:t>
            </a:r>
            <a:r>
              <a:rPr sz="950" b="1" spc="110" dirty="0">
                <a:latin typeface="Calibri"/>
                <a:cs typeface="Calibri"/>
              </a:rPr>
              <a:t>методического </a:t>
            </a:r>
            <a:r>
              <a:rPr sz="950" b="1" spc="-200" dirty="0">
                <a:latin typeface="Calibri"/>
                <a:cs typeface="Calibri"/>
              </a:rPr>
              <a:t> </a:t>
            </a:r>
            <a:r>
              <a:rPr sz="950" b="1" spc="110" dirty="0">
                <a:latin typeface="Calibri"/>
                <a:cs typeface="Calibri"/>
              </a:rPr>
              <a:t>материала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6667039" y="3312166"/>
            <a:ext cx="102171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950" b="1" spc="130" dirty="0">
                <a:latin typeface="Calibri"/>
                <a:cs typeface="Calibri"/>
              </a:rPr>
              <a:t>Рабочий </a:t>
            </a:r>
            <a:r>
              <a:rPr sz="950" b="1" spc="114" dirty="0">
                <a:latin typeface="Calibri"/>
                <a:cs typeface="Calibri"/>
              </a:rPr>
              <a:t>стол </a:t>
            </a:r>
            <a:r>
              <a:rPr sz="950" b="1" spc="120" dirty="0">
                <a:latin typeface="Calibri"/>
                <a:cs typeface="Calibri"/>
              </a:rPr>
              <a:t> </a:t>
            </a:r>
            <a:r>
              <a:rPr sz="950" b="1" spc="130" dirty="0">
                <a:latin typeface="Calibri"/>
                <a:cs typeface="Calibri"/>
              </a:rPr>
              <a:t>преп</a:t>
            </a:r>
            <a:r>
              <a:rPr sz="950" b="1" spc="125" dirty="0">
                <a:latin typeface="Calibri"/>
                <a:cs typeface="Calibri"/>
              </a:rPr>
              <a:t>о</a:t>
            </a:r>
            <a:r>
              <a:rPr sz="950" b="1" spc="110" dirty="0">
                <a:latin typeface="Calibri"/>
                <a:cs typeface="Calibri"/>
              </a:rPr>
              <a:t>дава</a:t>
            </a:r>
            <a:r>
              <a:rPr sz="950" b="1" spc="60" dirty="0">
                <a:latin typeface="Calibri"/>
                <a:cs typeface="Calibri"/>
              </a:rPr>
              <a:t>т</a:t>
            </a:r>
            <a:r>
              <a:rPr sz="950" b="1" spc="114" dirty="0">
                <a:latin typeface="Calibri"/>
                <a:cs typeface="Calibri"/>
              </a:rPr>
              <a:t>е</a:t>
            </a:r>
            <a:r>
              <a:rPr sz="950" b="1" spc="120" dirty="0">
                <a:latin typeface="Calibri"/>
                <a:cs typeface="Calibri"/>
              </a:rPr>
              <a:t>ля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5475526" y="6327668"/>
            <a:ext cx="992505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950" b="1" spc="125" dirty="0">
                <a:latin typeface="Calibri"/>
                <a:cs typeface="Calibri"/>
              </a:rPr>
              <a:t>Рабочие</a:t>
            </a:r>
            <a:r>
              <a:rPr sz="950" b="1" spc="-10" dirty="0">
                <a:latin typeface="Calibri"/>
                <a:cs typeface="Calibri"/>
              </a:rPr>
              <a:t> </a:t>
            </a:r>
            <a:r>
              <a:rPr sz="950" b="1" spc="114" dirty="0">
                <a:latin typeface="Calibri"/>
                <a:cs typeface="Calibri"/>
              </a:rPr>
              <a:t>места </a:t>
            </a:r>
            <a:r>
              <a:rPr sz="950" b="1" spc="-204" dirty="0">
                <a:latin typeface="Calibri"/>
                <a:cs typeface="Calibri"/>
              </a:rPr>
              <a:t> </a:t>
            </a:r>
            <a:r>
              <a:rPr sz="950" b="1" spc="120" dirty="0">
                <a:latin typeface="Calibri"/>
                <a:cs typeface="Calibri"/>
              </a:rPr>
              <a:t>учеников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6073464" y="2020916"/>
            <a:ext cx="9232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130" dirty="0">
                <a:latin typeface="Calibri"/>
                <a:cs typeface="Calibri"/>
              </a:rPr>
              <a:t>Шкафы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b="1" spc="110" dirty="0">
                <a:latin typeface="Calibri"/>
                <a:cs typeface="Calibri"/>
              </a:rPr>
              <a:t>для</a:t>
            </a:r>
            <a:r>
              <a:rPr sz="950" b="1" spc="-20" dirty="0">
                <a:latin typeface="Calibri"/>
                <a:cs typeface="Calibri"/>
              </a:rPr>
              <a:t> </a:t>
            </a:r>
            <a:r>
              <a:rPr sz="950" b="1" spc="125" dirty="0">
                <a:latin typeface="Calibri"/>
                <a:cs typeface="Calibri"/>
              </a:rPr>
              <a:t>хранения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4370056" y="6296401"/>
            <a:ext cx="923290" cy="31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130" dirty="0">
                <a:latin typeface="Calibri"/>
                <a:cs typeface="Calibri"/>
              </a:rPr>
              <a:t>Шкафы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50" b="1" spc="110" dirty="0">
                <a:latin typeface="Calibri"/>
                <a:cs typeface="Calibri"/>
              </a:rPr>
              <a:t>для</a:t>
            </a:r>
            <a:r>
              <a:rPr sz="950" b="1" spc="-20" dirty="0">
                <a:latin typeface="Calibri"/>
                <a:cs typeface="Calibri"/>
              </a:rPr>
              <a:t> </a:t>
            </a:r>
            <a:r>
              <a:rPr sz="950" b="1" spc="125" dirty="0">
                <a:latin typeface="Calibri"/>
                <a:cs typeface="Calibri"/>
              </a:rPr>
              <a:t>хранения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18" name="object 318"/>
          <p:cNvGrpSpPr/>
          <p:nvPr/>
        </p:nvGrpSpPr>
        <p:grpSpPr>
          <a:xfrm>
            <a:off x="4930404" y="2188137"/>
            <a:ext cx="4256405" cy="4173854"/>
            <a:chOff x="4930404" y="2188137"/>
            <a:chExt cx="4256405" cy="4173854"/>
          </a:xfrm>
        </p:grpSpPr>
        <p:sp>
          <p:nvSpPr>
            <p:cNvPr id="319" name="object 319"/>
            <p:cNvSpPr/>
            <p:nvPr/>
          </p:nvSpPr>
          <p:spPr>
            <a:xfrm>
              <a:off x="6301160" y="2351244"/>
              <a:ext cx="0" cy="540385"/>
            </a:xfrm>
            <a:custGeom>
              <a:avLst/>
              <a:gdLst/>
              <a:ahLst/>
              <a:cxnLst/>
              <a:rect l="l" t="t" r="r" b="b"/>
              <a:pathLst>
                <a:path h="540385">
                  <a:moveTo>
                    <a:pt x="0" y="0"/>
                  </a:moveTo>
                  <a:lnTo>
                    <a:pt x="0" y="540372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278274" y="286758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5">
                  <a:moveTo>
                    <a:pt x="22885" y="0"/>
                  </a:moveTo>
                  <a:lnTo>
                    <a:pt x="13978" y="1798"/>
                  </a:lnTo>
                  <a:lnTo>
                    <a:pt x="6704" y="6704"/>
                  </a:lnTo>
                  <a:lnTo>
                    <a:pt x="1798" y="13978"/>
                  </a:lnTo>
                  <a:lnTo>
                    <a:pt x="0" y="22885"/>
                  </a:lnTo>
                  <a:lnTo>
                    <a:pt x="1798" y="31792"/>
                  </a:lnTo>
                  <a:lnTo>
                    <a:pt x="6704" y="39066"/>
                  </a:lnTo>
                  <a:lnTo>
                    <a:pt x="13978" y="43971"/>
                  </a:lnTo>
                  <a:lnTo>
                    <a:pt x="22885" y="45770"/>
                  </a:lnTo>
                  <a:lnTo>
                    <a:pt x="31792" y="43971"/>
                  </a:lnTo>
                  <a:lnTo>
                    <a:pt x="39066" y="39066"/>
                  </a:lnTo>
                  <a:lnTo>
                    <a:pt x="43971" y="31792"/>
                  </a:lnTo>
                  <a:lnTo>
                    <a:pt x="45770" y="22885"/>
                  </a:lnTo>
                  <a:lnTo>
                    <a:pt x="43971" y="13978"/>
                  </a:lnTo>
                  <a:lnTo>
                    <a:pt x="39066" y="6704"/>
                  </a:lnTo>
                  <a:lnTo>
                    <a:pt x="31792" y="1798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667172" y="4344546"/>
              <a:ext cx="513715" cy="0"/>
            </a:xfrm>
            <a:custGeom>
              <a:avLst/>
              <a:gdLst/>
              <a:ahLst/>
              <a:cxnLst/>
              <a:rect l="l" t="t" r="r" b="b"/>
              <a:pathLst>
                <a:path w="513715">
                  <a:moveTo>
                    <a:pt x="513499" y="0"/>
                  </a:moveTo>
                  <a:lnTo>
                    <a:pt x="0" y="0"/>
                  </a:lnTo>
                </a:path>
              </a:pathLst>
            </a:custGeom>
            <a:ln w="11874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645957" y="4322223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5">
                  <a:moveTo>
                    <a:pt x="22326" y="0"/>
                  </a:moveTo>
                  <a:lnTo>
                    <a:pt x="13635" y="1756"/>
                  </a:lnTo>
                  <a:lnTo>
                    <a:pt x="6538" y="6543"/>
                  </a:lnTo>
                  <a:lnTo>
                    <a:pt x="1754" y="13640"/>
                  </a:lnTo>
                  <a:lnTo>
                    <a:pt x="0" y="22326"/>
                  </a:lnTo>
                  <a:lnTo>
                    <a:pt x="1754" y="31010"/>
                  </a:lnTo>
                  <a:lnTo>
                    <a:pt x="6538" y="38103"/>
                  </a:lnTo>
                  <a:lnTo>
                    <a:pt x="13635" y="42886"/>
                  </a:lnTo>
                  <a:lnTo>
                    <a:pt x="22326" y="44640"/>
                  </a:lnTo>
                  <a:lnTo>
                    <a:pt x="31012" y="42886"/>
                  </a:lnTo>
                  <a:lnTo>
                    <a:pt x="38109" y="38103"/>
                  </a:lnTo>
                  <a:lnTo>
                    <a:pt x="42897" y="31010"/>
                  </a:lnTo>
                  <a:lnTo>
                    <a:pt x="44653" y="22326"/>
                  </a:lnTo>
                  <a:lnTo>
                    <a:pt x="42897" y="13640"/>
                  </a:lnTo>
                  <a:lnTo>
                    <a:pt x="38109" y="6543"/>
                  </a:lnTo>
                  <a:lnTo>
                    <a:pt x="31012" y="1756"/>
                  </a:lnTo>
                  <a:lnTo>
                    <a:pt x="2232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908970" y="5554806"/>
              <a:ext cx="0" cy="800100"/>
            </a:xfrm>
            <a:custGeom>
              <a:avLst/>
              <a:gdLst/>
              <a:ahLst/>
              <a:cxnLst/>
              <a:rect l="l" t="t" r="r" b="b"/>
              <a:pathLst>
                <a:path h="800100">
                  <a:moveTo>
                    <a:pt x="0" y="799515"/>
                  </a:moveTo>
                  <a:lnTo>
                    <a:pt x="0" y="0"/>
                  </a:lnTo>
                </a:path>
              </a:pathLst>
            </a:custGeom>
            <a:ln w="1424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882180" y="552935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96" y="0"/>
                  </a:moveTo>
                  <a:lnTo>
                    <a:pt x="16368" y="2104"/>
                  </a:lnTo>
                  <a:lnTo>
                    <a:pt x="7850" y="7843"/>
                  </a:lnTo>
                  <a:lnTo>
                    <a:pt x="2106" y="16357"/>
                  </a:lnTo>
                  <a:lnTo>
                    <a:pt x="0" y="26784"/>
                  </a:lnTo>
                  <a:lnTo>
                    <a:pt x="2106" y="37211"/>
                  </a:lnTo>
                  <a:lnTo>
                    <a:pt x="7850" y="45724"/>
                  </a:lnTo>
                  <a:lnTo>
                    <a:pt x="16368" y="51464"/>
                  </a:lnTo>
                  <a:lnTo>
                    <a:pt x="26796" y="53568"/>
                  </a:lnTo>
                  <a:lnTo>
                    <a:pt x="37218" y="51464"/>
                  </a:lnTo>
                  <a:lnTo>
                    <a:pt x="45732" y="45724"/>
                  </a:lnTo>
                  <a:lnTo>
                    <a:pt x="51475" y="37211"/>
                  </a:lnTo>
                  <a:lnTo>
                    <a:pt x="53581" y="26784"/>
                  </a:lnTo>
                  <a:lnTo>
                    <a:pt x="51475" y="16357"/>
                  </a:lnTo>
                  <a:lnTo>
                    <a:pt x="45732" y="7843"/>
                  </a:lnTo>
                  <a:lnTo>
                    <a:pt x="37218" y="2104"/>
                  </a:lnTo>
                  <a:lnTo>
                    <a:pt x="2679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951150" y="2193852"/>
              <a:ext cx="0" cy="716915"/>
            </a:xfrm>
            <a:custGeom>
              <a:avLst/>
              <a:gdLst/>
              <a:ahLst/>
              <a:cxnLst/>
              <a:rect l="l" t="t" r="r" b="b"/>
              <a:pathLst>
                <a:path h="716914">
                  <a:moveTo>
                    <a:pt x="0" y="0"/>
                  </a:moveTo>
                  <a:lnTo>
                    <a:pt x="0" y="716495"/>
                  </a:lnTo>
                </a:path>
              </a:pathLst>
            </a:custGeom>
            <a:ln w="11036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930404" y="2888552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51" y="0"/>
                  </a:moveTo>
                  <a:lnTo>
                    <a:pt x="12671" y="1631"/>
                  </a:lnTo>
                  <a:lnTo>
                    <a:pt x="6075" y="6080"/>
                  </a:lnTo>
                  <a:lnTo>
                    <a:pt x="1629" y="12676"/>
                  </a:lnTo>
                  <a:lnTo>
                    <a:pt x="0" y="20751"/>
                  </a:lnTo>
                  <a:lnTo>
                    <a:pt x="1629" y="28827"/>
                  </a:lnTo>
                  <a:lnTo>
                    <a:pt x="6075" y="35423"/>
                  </a:lnTo>
                  <a:lnTo>
                    <a:pt x="12671" y="39872"/>
                  </a:lnTo>
                  <a:lnTo>
                    <a:pt x="20751" y="41503"/>
                  </a:lnTo>
                  <a:lnTo>
                    <a:pt x="28825" y="39872"/>
                  </a:lnTo>
                  <a:lnTo>
                    <a:pt x="35417" y="35423"/>
                  </a:lnTo>
                  <a:lnTo>
                    <a:pt x="39861" y="28827"/>
                  </a:lnTo>
                  <a:lnTo>
                    <a:pt x="41490" y="20751"/>
                  </a:lnTo>
                  <a:lnTo>
                    <a:pt x="39861" y="12676"/>
                  </a:lnTo>
                  <a:lnTo>
                    <a:pt x="35417" y="6080"/>
                  </a:lnTo>
                  <a:lnTo>
                    <a:pt x="28825" y="163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7" name="object 327"/>
          <p:cNvSpPr txBox="1"/>
          <p:nvPr/>
        </p:nvSpPr>
        <p:spPr>
          <a:xfrm>
            <a:off x="3551494" y="2033548"/>
            <a:ext cx="172783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8415" algn="l"/>
              </a:tabLst>
            </a:pPr>
            <a:r>
              <a:rPr sz="950" b="1" spc="170" dirty="0">
                <a:latin typeface="Calibri"/>
                <a:cs typeface="Calibri"/>
              </a:rPr>
              <a:t>ЛАБО</a:t>
            </a:r>
            <a:r>
              <a:rPr sz="950" b="1" spc="100" dirty="0">
                <a:latin typeface="Calibri"/>
                <a:cs typeface="Calibri"/>
              </a:rPr>
              <a:t>Р</a:t>
            </a:r>
            <a:r>
              <a:rPr sz="950" b="1" spc="165" dirty="0">
                <a:latin typeface="Calibri"/>
                <a:cs typeface="Calibri"/>
              </a:rPr>
              <a:t>АН</a:t>
            </a:r>
            <a:r>
              <a:rPr sz="950" b="1" spc="120" dirty="0">
                <a:latin typeface="Calibri"/>
                <a:cs typeface="Calibri"/>
              </a:rPr>
              <a:t>Т</a:t>
            </a:r>
            <a:r>
              <a:rPr sz="950" b="1" spc="160" dirty="0">
                <a:latin typeface="Calibri"/>
                <a:cs typeface="Calibri"/>
              </a:rPr>
              <a:t>С</a:t>
            </a:r>
            <a:r>
              <a:rPr sz="950" b="1" spc="135" dirty="0">
                <a:latin typeface="Calibri"/>
                <a:cs typeface="Calibri"/>
              </a:rPr>
              <a:t>К</a:t>
            </a:r>
            <a:r>
              <a:rPr sz="950" b="1" spc="130" dirty="0">
                <a:latin typeface="Calibri"/>
                <a:cs typeface="Calibri"/>
              </a:rPr>
              <a:t>А</a:t>
            </a:r>
            <a:r>
              <a:rPr sz="950" b="1" spc="150" dirty="0">
                <a:latin typeface="Calibri"/>
                <a:cs typeface="Calibri"/>
              </a:rPr>
              <a:t>Я</a:t>
            </a:r>
            <a:r>
              <a:rPr sz="950" b="1" dirty="0">
                <a:latin typeface="Calibri"/>
                <a:cs typeface="Calibri"/>
              </a:rPr>
              <a:t>	</a:t>
            </a:r>
            <a:r>
              <a:rPr sz="950" b="1" spc="120" dirty="0">
                <a:latin typeface="Calibri"/>
                <a:cs typeface="Calibri"/>
              </a:rPr>
              <a:t>Мой</a:t>
            </a:r>
            <a:r>
              <a:rPr sz="950" b="1" spc="80" dirty="0">
                <a:latin typeface="Calibri"/>
                <a:cs typeface="Calibri"/>
              </a:rPr>
              <a:t>к</a:t>
            </a:r>
            <a:r>
              <a:rPr sz="950" b="1" spc="100" dirty="0">
                <a:latin typeface="Calibri"/>
                <a:cs typeface="Calibri"/>
              </a:rPr>
              <a:t>а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9278650" y="4203525"/>
            <a:ext cx="641350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160" dirty="0">
                <a:latin typeface="Calibri"/>
                <a:cs typeface="Calibri"/>
              </a:rPr>
              <a:t>Вер</a:t>
            </a:r>
            <a:r>
              <a:rPr sz="950" b="1" spc="120" dirty="0">
                <a:latin typeface="Calibri"/>
                <a:cs typeface="Calibri"/>
              </a:rPr>
              <a:t>стаки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329" name="object 329"/>
          <p:cNvGrpSpPr/>
          <p:nvPr/>
        </p:nvGrpSpPr>
        <p:grpSpPr>
          <a:xfrm>
            <a:off x="2773918" y="2139319"/>
            <a:ext cx="5776595" cy="4124960"/>
            <a:chOff x="2773918" y="2139319"/>
            <a:chExt cx="5776595" cy="4124960"/>
          </a:xfrm>
        </p:grpSpPr>
        <p:sp>
          <p:nvSpPr>
            <p:cNvPr id="330" name="object 330"/>
            <p:cNvSpPr/>
            <p:nvPr/>
          </p:nvSpPr>
          <p:spPr>
            <a:xfrm>
              <a:off x="4113105" y="2193852"/>
              <a:ext cx="0" cy="1226185"/>
            </a:xfrm>
            <a:custGeom>
              <a:avLst/>
              <a:gdLst/>
              <a:ahLst/>
              <a:cxnLst/>
              <a:rect l="l" t="t" r="r" b="b"/>
              <a:pathLst>
                <a:path h="1226185">
                  <a:moveTo>
                    <a:pt x="0" y="0"/>
                  </a:moveTo>
                  <a:lnTo>
                    <a:pt x="0" y="1225918"/>
                  </a:lnTo>
                </a:path>
              </a:pathLst>
            </a:custGeom>
            <a:ln w="11036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092361" y="339798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0751" y="0"/>
                  </a:moveTo>
                  <a:lnTo>
                    <a:pt x="12671" y="1631"/>
                  </a:lnTo>
                  <a:lnTo>
                    <a:pt x="6075" y="6080"/>
                  </a:lnTo>
                  <a:lnTo>
                    <a:pt x="1629" y="12676"/>
                  </a:lnTo>
                  <a:lnTo>
                    <a:pt x="0" y="20751"/>
                  </a:lnTo>
                  <a:lnTo>
                    <a:pt x="1629" y="28827"/>
                  </a:lnTo>
                  <a:lnTo>
                    <a:pt x="6075" y="35423"/>
                  </a:lnTo>
                  <a:lnTo>
                    <a:pt x="12671" y="39872"/>
                  </a:lnTo>
                  <a:lnTo>
                    <a:pt x="20751" y="41503"/>
                  </a:lnTo>
                  <a:lnTo>
                    <a:pt x="28825" y="39872"/>
                  </a:lnTo>
                  <a:lnTo>
                    <a:pt x="35417" y="35423"/>
                  </a:lnTo>
                  <a:lnTo>
                    <a:pt x="39861" y="28827"/>
                  </a:lnTo>
                  <a:lnTo>
                    <a:pt x="41490" y="20751"/>
                  </a:lnTo>
                  <a:lnTo>
                    <a:pt x="39861" y="12676"/>
                  </a:lnTo>
                  <a:lnTo>
                    <a:pt x="35417" y="6080"/>
                  </a:lnTo>
                  <a:lnTo>
                    <a:pt x="28825" y="163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780268" y="3391809"/>
              <a:ext cx="799465" cy="0"/>
            </a:xfrm>
            <a:custGeom>
              <a:avLst/>
              <a:gdLst/>
              <a:ahLst/>
              <a:cxnLst/>
              <a:rect l="l" t="t" r="r" b="b"/>
              <a:pathLst>
                <a:path w="799464">
                  <a:moveTo>
                    <a:pt x="0" y="0"/>
                  </a:moveTo>
                  <a:lnTo>
                    <a:pt x="798880" y="0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555115" y="3368925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2885" y="0"/>
                  </a:moveTo>
                  <a:lnTo>
                    <a:pt x="13978" y="1798"/>
                  </a:lnTo>
                  <a:lnTo>
                    <a:pt x="6704" y="6704"/>
                  </a:lnTo>
                  <a:lnTo>
                    <a:pt x="1798" y="13978"/>
                  </a:lnTo>
                  <a:lnTo>
                    <a:pt x="0" y="22885"/>
                  </a:lnTo>
                  <a:lnTo>
                    <a:pt x="1798" y="31792"/>
                  </a:lnTo>
                  <a:lnTo>
                    <a:pt x="6704" y="39066"/>
                  </a:lnTo>
                  <a:lnTo>
                    <a:pt x="13978" y="43971"/>
                  </a:lnTo>
                  <a:lnTo>
                    <a:pt x="22885" y="45770"/>
                  </a:lnTo>
                  <a:lnTo>
                    <a:pt x="31792" y="43971"/>
                  </a:lnTo>
                  <a:lnTo>
                    <a:pt x="39066" y="39066"/>
                  </a:lnTo>
                  <a:lnTo>
                    <a:pt x="43971" y="31792"/>
                  </a:lnTo>
                  <a:lnTo>
                    <a:pt x="45770" y="22885"/>
                  </a:lnTo>
                  <a:lnTo>
                    <a:pt x="43971" y="13978"/>
                  </a:lnTo>
                  <a:lnTo>
                    <a:pt x="39066" y="6704"/>
                  </a:lnTo>
                  <a:lnTo>
                    <a:pt x="31792" y="1798"/>
                  </a:lnTo>
                  <a:lnTo>
                    <a:pt x="2288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312093" y="3502821"/>
              <a:ext cx="1299845" cy="367665"/>
            </a:xfrm>
            <a:custGeom>
              <a:avLst/>
              <a:gdLst/>
              <a:ahLst/>
              <a:cxnLst/>
              <a:rect l="l" t="t" r="r" b="b"/>
              <a:pathLst>
                <a:path w="1299845" h="367664">
                  <a:moveTo>
                    <a:pt x="1299654" y="0"/>
                  </a:moveTo>
                  <a:lnTo>
                    <a:pt x="367322" y="0"/>
                  </a:lnTo>
                  <a:lnTo>
                    <a:pt x="0" y="367322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290013" y="3846448"/>
              <a:ext cx="46355" cy="46355"/>
            </a:xfrm>
            <a:custGeom>
              <a:avLst/>
              <a:gdLst/>
              <a:ahLst/>
              <a:cxnLst/>
              <a:rect l="l" t="t" r="r" b="b"/>
              <a:pathLst>
                <a:path w="46354" h="46354">
                  <a:moveTo>
                    <a:pt x="22891" y="0"/>
                  </a:moveTo>
                  <a:lnTo>
                    <a:pt x="14278" y="1676"/>
                  </a:lnTo>
                  <a:lnTo>
                    <a:pt x="6705" y="6705"/>
                  </a:lnTo>
                  <a:lnTo>
                    <a:pt x="1676" y="14278"/>
                  </a:lnTo>
                  <a:lnTo>
                    <a:pt x="0" y="22891"/>
                  </a:lnTo>
                  <a:lnTo>
                    <a:pt x="1676" y="31505"/>
                  </a:lnTo>
                  <a:lnTo>
                    <a:pt x="6705" y="39077"/>
                  </a:lnTo>
                  <a:lnTo>
                    <a:pt x="14278" y="44099"/>
                  </a:lnTo>
                  <a:lnTo>
                    <a:pt x="22891" y="45773"/>
                  </a:lnTo>
                  <a:lnTo>
                    <a:pt x="31505" y="44099"/>
                  </a:lnTo>
                  <a:lnTo>
                    <a:pt x="39077" y="39077"/>
                  </a:lnTo>
                  <a:lnTo>
                    <a:pt x="44099" y="31505"/>
                  </a:lnTo>
                  <a:lnTo>
                    <a:pt x="45773" y="22891"/>
                  </a:lnTo>
                  <a:lnTo>
                    <a:pt x="44099" y="14278"/>
                  </a:lnTo>
                  <a:lnTo>
                    <a:pt x="39077" y="6705"/>
                  </a:lnTo>
                  <a:lnTo>
                    <a:pt x="31505" y="1676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395523" y="2145669"/>
              <a:ext cx="655320" cy="759460"/>
            </a:xfrm>
            <a:custGeom>
              <a:avLst/>
              <a:gdLst/>
              <a:ahLst/>
              <a:cxnLst/>
              <a:rect l="l" t="t" r="r" b="b"/>
              <a:pathLst>
                <a:path w="655320" h="759460">
                  <a:moveTo>
                    <a:pt x="0" y="759345"/>
                  </a:moveTo>
                  <a:lnTo>
                    <a:pt x="0" y="267017"/>
                  </a:lnTo>
                  <a:lnTo>
                    <a:pt x="655040" y="0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7994524" y="2860757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0"/>
                  </a:moveTo>
                  <a:lnTo>
                    <a:pt x="489064" y="0"/>
                  </a:lnTo>
                  <a:lnTo>
                    <a:pt x="489064" y="183349"/>
                  </a:lnTo>
                  <a:lnTo>
                    <a:pt x="0" y="183349"/>
                  </a:lnTo>
                  <a:lnTo>
                    <a:pt x="0" y="0"/>
                  </a:lnTo>
                  <a:close/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7994524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0" y="183349"/>
                  </a:moveTo>
                  <a:lnTo>
                    <a:pt x="489064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7994519" y="2860760"/>
              <a:ext cx="489584" cy="183515"/>
            </a:xfrm>
            <a:custGeom>
              <a:avLst/>
              <a:gdLst/>
              <a:ahLst/>
              <a:cxnLst/>
              <a:rect l="l" t="t" r="r" b="b"/>
              <a:pathLst>
                <a:path w="489584" h="183514">
                  <a:moveTo>
                    <a:pt x="489064" y="183349"/>
                  </a:moveTo>
                  <a:lnTo>
                    <a:pt x="0" y="0"/>
                  </a:lnTo>
                </a:path>
              </a:pathLst>
            </a:custGeom>
            <a:ln w="4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57628" y="3685039"/>
              <a:ext cx="192290" cy="192290"/>
            </a:xfrm>
            <a:prstGeom prst="rect">
              <a:avLst/>
            </a:prstGeom>
          </p:spPr>
        </p:pic>
        <p:pic>
          <p:nvPicPr>
            <p:cNvPr id="341" name="object 3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57628" y="3947890"/>
              <a:ext cx="192290" cy="192290"/>
            </a:xfrm>
            <a:prstGeom prst="rect">
              <a:avLst/>
            </a:prstGeom>
          </p:spPr>
        </p:pic>
        <p:pic>
          <p:nvPicPr>
            <p:cNvPr id="342" name="object 3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57628" y="4210742"/>
              <a:ext cx="192290" cy="192290"/>
            </a:xfrm>
            <a:prstGeom prst="rect">
              <a:avLst/>
            </a:prstGeom>
          </p:spPr>
        </p:pic>
        <p:pic>
          <p:nvPicPr>
            <p:cNvPr id="343" name="object 3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57628" y="4473592"/>
              <a:ext cx="192290" cy="192290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57628" y="4736444"/>
              <a:ext cx="192290" cy="192290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357628" y="4999295"/>
              <a:ext cx="192290" cy="192290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57628" y="5262145"/>
              <a:ext cx="192290" cy="192290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4817372" y="5510696"/>
              <a:ext cx="107314" cy="746125"/>
            </a:xfrm>
            <a:custGeom>
              <a:avLst/>
              <a:gdLst/>
              <a:ahLst/>
              <a:cxnLst/>
              <a:rect l="l" t="t" r="r" b="b"/>
              <a:pathLst>
                <a:path w="107314" h="746125">
                  <a:moveTo>
                    <a:pt x="106908" y="0"/>
                  </a:moveTo>
                  <a:lnTo>
                    <a:pt x="106908" y="639140"/>
                  </a:lnTo>
                  <a:lnTo>
                    <a:pt x="0" y="746048"/>
                  </a:lnTo>
                </a:path>
              </a:pathLst>
            </a:custGeom>
            <a:ln w="1424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4897490" y="5485255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784" y="0"/>
                  </a:moveTo>
                  <a:lnTo>
                    <a:pt x="16362" y="2104"/>
                  </a:lnTo>
                  <a:lnTo>
                    <a:pt x="7848" y="7843"/>
                  </a:lnTo>
                  <a:lnTo>
                    <a:pt x="2106" y="16357"/>
                  </a:lnTo>
                  <a:lnTo>
                    <a:pt x="0" y="26784"/>
                  </a:lnTo>
                  <a:lnTo>
                    <a:pt x="2106" y="37211"/>
                  </a:lnTo>
                  <a:lnTo>
                    <a:pt x="7848" y="45724"/>
                  </a:lnTo>
                  <a:lnTo>
                    <a:pt x="16362" y="51464"/>
                  </a:lnTo>
                  <a:lnTo>
                    <a:pt x="26784" y="53568"/>
                  </a:lnTo>
                  <a:lnTo>
                    <a:pt x="37211" y="51464"/>
                  </a:lnTo>
                  <a:lnTo>
                    <a:pt x="45724" y="45724"/>
                  </a:lnTo>
                  <a:lnTo>
                    <a:pt x="51464" y="37211"/>
                  </a:lnTo>
                  <a:lnTo>
                    <a:pt x="53568" y="26784"/>
                  </a:lnTo>
                  <a:lnTo>
                    <a:pt x="51464" y="16357"/>
                  </a:lnTo>
                  <a:lnTo>
                    <a:pt x="45724" y="7843"/>
                  </a:lnTo>
                  <a:lnTo>
                    <a:pt x="37211" y="2104"/>
                  </a:lnTo>
                  <a:lnTo>
                    <a:pt x="267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 txBox="1"/>
          <p:nvPr/>
        </p:nvSpPr>
        <p:spPr>
          <a:xfrm>
            <a:off x="5139463" y="3086188"/>
            <a:ext cx="1141095" cy="46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b="1" spc="114" dirty="0">
                <a:latin typeface="Calibri"/>
                <a:cs typeface="Calibri"/>
              </a:rPr>
              <a:t>Доска</a:t>
            </a:r>
            <a:endParaRPr sz="9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950" b="1" spc="140" dirty="0">
                <a:latin typeface="Calibri"/>
                <a:cs typeface="Calibri"/>
              </a:rPr>
              <a:t>и</a:t>
            </a:r>
            <a:r>
              <a:rPr sz="950" b="1" spc="5" dirty="0">
                <a:latin typeface="Calibri"/>
                <a:cs typeface="Calibri"/>
              </a:rPr>
              <a:t> </a:t>
            </a:r>
            <a:r>
              <a:rPr sz="950" b="1" spc="125" dirty="0">
                <a:latin typeface="Calibri"/>
                <a:cs typeface="Calibri"/>
              </a:rPr>
              <a:t>проекционный </a:t>
            </a:r>
            <a:r>
              <a:rPr sz="950" b="1" spc="-204" dirty="0">
                <a:latin typeface="Calibri"/>
                <a:cs typeface="Calibri"/>
              </a:rPr>
              <a:t> </a:t>
            </a:r>
            <a:r>
              <a:rPr sz="950" b="1" spc="125" dirty="0">
                <a:latin typeface="Calibri"/>
                <a:cs typeface="Calibri"/>
              </a:rPr>
              <a:t>экран</a:t>
            </a:r>
            <a:endParaRPr sz="950" dirty="0">
              <a:latin typeface="Calibri"/>
              <a:cs typeface="Calibri"/>
            </a:endParaRPr>
          </a:p>
        </p:txBody>
      </p:sp>
      <p:grpSp>
        <p:nvGrpSpPr>
          <p:cNvPr id="350" name="object 350"/>
          <p:cNvGrpSpPr/>
          <p:nvPr/>
        </p:nvGrpSpPr>
        <p:grpSpPr>
          <a:xfrm>
            <a:off x="4790147" y="3543192"/>
            <a:ext cx="313690" cy="1384300"/>
            <a:chOff x="4790147" y="3543192"/>
            <a:chExt cx="313690" cy="1384300"/>
          </a:xfrm>
        </p:grpSpPr>
        <p:sp>
          <p:nvSpPr>
            <p:cNvPr id="351" name="object 351"/>
            <p:cNvSpPr/>
            <p:nvPr/>
          </p:nvSpPr>
          <p:spPr>
            <a:xfrm>
              <a:off x="4790147" y="3838346"/>
              <a:ext cx="36195" cy="1089025"/>
            </a:xfrm>
            <a:custGeom>
              <a:avLst/>
              <a:gdLst/>
              <a:ahLst/>
              <a:cxnLst/>
              <a:rect l="l" t="t" r="r" b="b"/>
              <a:pathLst>
                <a:path w="36195" h="1089025">
                  <a:moveTo>
                    <a:pt x="35687" y="0"/>
                  </a:moveTo>
                  <a:lnTo>
                    <a:pt x="0" y="0"/>
                  </a:lnTo>
                  <a:lnTo>
                    <a:pt x="0" y="1088631"/>
                  </a:lnTo>
                  <a:lnTo>
                    <a:pt x="35687" y="1088631"/>
                  </a:lnTo>
                  <a:lnTo>
                    <a:pt x="35687" y="0"/>
                  </a:lnTo>
                  <a:close/>
                </a:path>
              </a:pathLst>
            </a:custGeom>
            <a:solidFill>
              <a:srgbClr val="73E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4847471" y="3549281"/>
              <a:ext cx="250190" cy="321310"/>
            </a:xfrm>
            <a:custGeom>
              <a:avLst/>
              <a:gdLst/>
              <a:ahLst/>
              <a:cxnLst/>
              <a:rect l="l" t="t" r="r" b="b"/>
              <a:pathLst>
                <a:path w="250189" h="321310">
                  <a:moveTo>
                    <a:pt x="250177" y="0"/>
                  </a:moveTo>
                  <a:lnTo>
                    <a:pt x="0" y="320878"/>
                  </a:lnTo>
                </a:path>
              </a:pathLst>
            </a:custGeom>
            <a:ln w="1217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825465" y="3846552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20">
                  <a:moveTo>
                    <a:pt x="19905" y="0"/>
                  </a:moveTo>
                  <a:lnTo>
                    <a:pt x="11562" y="2720"/>
                  </a:lnTo>
                  <a:lnTo>
                    <a:pt x="4665" y="8640"/>
                  </a:lnTo>
                  <a:lnTo>
                    <a:pt x="605" y="16772"/>
                  </a:lnTo>
                  <a:lnTo>
                    <a:pt x="0" y="25523"/>
                  </a:lnTo>
                  <a:lnTo>
                    <a:pt x="2720" y="33863"/>
                  </a:lnTo>
                  <a:lnTo>
                    <a:pt x="8640" y="40759"/>
                  </a:lnTo>
                  <a:lnTo>
                    <a:pt x="16773" y="44818"/>
                  </a:lnTo>
                  <a:lnTo>
                    <a:pt x="25528" y="45424"/>
                  </a:lnTo>
                  <a:lnTo>
                    <a:pt x="33868" y="42703"/>
                  </a:lnTo>
                  <a:lnTo>
                    <a:pt x="40759" y="36783"/>
                  </a:lnTo>
                  <a:lnTo>
                    <a:pt x="44818" y="28652"/>
                  </a:lnTo>
                  <a:lnTo>
                    <a:pt x="45424" y="19900"/>
                  </a:lnTo>
                  <a:lnTo>
                    <a:pt x="42703" y="11561"/>
                  </a:lnTo>
                  <a:lnTo>
                    <a:pt x="36783" y="4665"/>
                  </a:lnTo>
                  <a:lnTo>
                    <a:pt x="28657" y="605"/>
                  </a:lnTo>
                  <a:lnTo>
                    <a:pt x="1990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7" name="object 3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" dirty="0"/>
              <a:pPr marL="60960">
                <a:lnSpc>
                  <a:spcPct val="100000"/>
                </a:lnSpc>
                <a:spcBef>
                  <a:spcPts val="60"/>
                </a:spcBef>
              </a:pPr>
              <a:t>3</a:t>
            </a:fld>
            <a:endParaRPr spc="10" dirty="0"/>
          </a:p>
        </p:txBody>
      </p:sp>
      <p:sp>
        <p:nvSpPr>
          <p:cNvPr id="355" name="object 355"/>
          <p:cNvSpPr txBox="1"/>
          <p:nvPr/>
        </p:nvSpPr>
        <p:spPr>
          <a:xfrm>
            <a:off x="698500" y="1743522"/>
            <a:ext cx="2057400" cy="1437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ru-RU" sz="1300" spc="-105" dirty="0" smtClean="0">
                <a:latin typeface="Arial" pitchFamily="34" charset="0"/>
                <a:cs typeface="Arial" pitchFamily="34" charset="0"/>
              </a:rPr>
              <a:t>Ес</a:t>
            </a:r>
            <a:r>
              <a:rPr lang="ru-RU" sz="1300" spc="90" dirty="0" smtClean="0">
                <a:latin typeface="Arial" pitchFamily="34" charset="0"/>
                <a:cs typeface="Arial" pitchFamily="34" charset="0"/>
              </a:rPr>
              <a:t>ли</a:t>
            </a:r>
            <a:r>
              <a:rPr lang="ru-RU" sz="1300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помещение  </a:t>
            </a:r>
            <a:r>
              <a:rPr lang="ru-RU" sz="1300" spc="-20" dirty="0" smtClean="0">
                <a:latin typeface="Arial" pitchFamily="34" charset="0"/>
                <a:cs typeface="Arial" pitchFamily="34" charset="0"/>
              </a:rPr>
              <a:t>оснащается </a:t>
            </a:r>
            <a:r>
              <a:rPr lang="ru-RU" sz="1300" spc="-10" dirty="0" smtClean="0">
                <a:latin typeface="Arial" pitchFamily="34" charset="0"/>
                <a:cs typeface="Arial" pitchFamily="34" charset="0"/>
              </a:rPr>
              <a:t>на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12700" marR="5080"/>
            <a:r>
              <a:rPr sz="1300" spc="-10" dirty="0" err="1" smtClean="0">
                <a:latin typeface="Arial" pitchFamily="34" charset="0"/>
                <a:cs typeface="Arial" pitchFamily="34" charset="0"/>
              </a:rPr>
              <a:t>базе</a:t>
            </a:r>
            <a:r>
              <a:rPr sz="1300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15" dirty="0" err="1">
                <a:latin typeface="Arial" pitchFamily="34" charset="0"/>
                <a:cs typeface="Arial" pitchFamily="34" charset="0"/>
              </a:rPr>
              <a:t>уже</a:t>
            </a:r>
            <a:r>
              <a:rPr sz="13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5" dirty="0" err="1" smtClean="0">
                <a:latin typeface="Arial" pitchFamily="34" charset="0"/>
                <a:cs typeface="Arial" pitchFamily="34" charset="0"/>
              </a:rPr>
              <a:t>име</a:t>
            </a:r>
            <a:r>
              <a:rPr sz="1300" spc="15" dirty="0" err="1" smtClean="0">
                <a:latin typeface="Arial" pitchFamily="34" charset="0"/>
                <a:cs typeface="Arial" pitchFamily="34" charset="0"/>
              </a:rPr>
              <a:t>ющегося</a:t>
            </a:r>
            <a:r>
              <a:rPr sz="1300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10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ru-RU" sz="1300" spc="10" dirty="0" err="1" smtClean="0">
                <a:latin typeface="Arial" pitchFamily="34" charset="0"/>
                <a:cs typeface="Arial" pitchFamily="34" charset="0"/>
              </a:rPr>
              <a:t>абинета</a:t>
            </a:r>
            <a:r>
              <a:rPr lang="ru-RU" sz="1300" spc="10" dirty="0" smtClean="0">
                <a:latin typeface="Arial" pitchFamily="34" charset="0"/>
                <a:cs typeface="Arial" pitchFamily="34" charset="0"/>
              </a:rPr>
              <a:t> физики</a:t>
            </a:r>
            <a:r>
              <a:rPr sz="1300" spc="-85" dirty="0" smtClean="0">
                <a:latin typeface="Arial" pitchFamily="34" charset="0"/>
                <a:cs typeface="Arial" pitchFamily="34" charset="0"/>
              </a:rPr>
              <a:t>,</a:t>
            </a:r>
            <a:r>
              <a:rPr sz="1300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spc="-10" dirty="0" smtClean="0">
                <a:latin typeface="Arial" pitchFamily="34" charset="0"/>
                <a:cs typeface="Arial" pitchFamily="34" charset="0"/>
              </a:rPr>
              <a:t>и</a:t>
            </a:r>
            <a:r>
              <a:rPr sz="1300" spc="-5" dirty="0" err="1" smtClean="0">
                <a:latin typeface="Arial" pitchFamily="34" charset="0"/>
                <a:cs typeface="Arial" pitchFamily="34" charset="0"/>
              </a:rPr>
              <a:t>сп</a:t>
            </a:r>
            <a:r>
              <a:rPr sz="1300" spc="-10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z="1300" spc="110" dirty="0" err="1" smtClean="0">
                <a:latin typeface="Arial" pitchFamily="34" charset="0"/>
                <a:cs typeface="Arial" pitchFamily="34" charset="0"/>
              </a:rPr>
              <a:t>л</a:t>
            </a:r>
            <a:r>
              <a:rPr sz="1300" spc="85" dirty="0" err="1" smtClean="0">
                <a:latin typeface="Arial" pitchFamily="34" charset="0"/>
                <a:cs typeface="Arial" pitchFamily="34" charset="0"/>
              </a:rPr>
              <a:t>ь</a:t>
            </a:r>
            <a:r>
              <a:rPr sz="1300" spc="100" dirty="0" err="1" smtClean="0">
                <a:latin typeface="Arial" pitchFamily="34" charset="0"/>
                <a:cs typeface="Arial" pitchFamily="34" charset="0"/>
              </a:rPr>
              <a:t>зуй</a:t>
            </a:r>
            <a:r>
              <a:rPr sz="1300" spc="40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sz="1300" spc="-15" dirty="0" err="1" smtClean="0">
                <a:latin typeface="Arial" pitchFamily="34" charset="0"/>
                <a:cs typeface="Arial" pitchFamily="34" charset="0"/>
              </a:rPr>
              <a:t>е</a:t>
            </a:r>
            <a:r>
              <a:rPr sz="1300" spc="-15" dirty="0" smtClean="0">
                <a:latin typeface="Arial" pitchFamily="34" charset="0"/>
                <a:cs typeface="Arial" pitchFamily="34" charset="0"/>
              </a:rPr>
              <a:t>  </a:t>
            </a:r>
            <a:r>
              <a:rPr sz="1300" spc="-95" dirty="0" err="1">
                <a:latin typeface="Arial" pitchFamily="34" charset="0"/>
                <a:cs typeface="Arial" pitchFamily="34" charset="0"/>
              </a:rPr>
              <a:t>с</a:t>
            </a:r>
            <a:r>
              <a:rPr sz="1300" spc="-35" dirty="0" err="1">
                <a:latin typeface="Arial" pitchFamily="34" charset="0"/>
                <a:cs typeface="Arial" pitchFamily="34" charset="0"/>
              </a:rPr>
              <a:t>уще</a:t>
            </a:r>
            <a:r>
              <a:rPr sz="1300" spc="-45" dirty="0" err="1">
                <a:latin typeface="Arial" pitchFamily="34" charset="0"/>
                <a:cs typeface="Arial" pitchFamily="34" charset="0"/>
              </a:rPr>
              <a:t>с</a:t>
            </a:r>
            <a:r>
              <a:rPr sz="1300" spc="45" dirty="0" err="1">
                <a:latin typeface="Arial" pitchFamily="34" charset="0"/>
                <a:cs typeface="Arial" pitchFamily="34" charset="0"/>
              </a:rPr>
              <a:t>твующую</a:t>
            </a:r>
            <a:r>
              <a:rPr sz="1300" spc="45" dirty="0">
                <a:latin typeface="Arial" pitchFamily="34" charset="0"/>
                <a:cs typeface="Arial" pitchFamily="34" charset="0"/>
              </a:rPr>
              <a:t> 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лаборантскую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5531485" cy="772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spc="290" dirty="0"/>
              <a:t>Типовая</a:t>
            </a:r>
            <a:r>
              <a:rPr spc="105" dirty="0"/>
              <a:t> </a:t>
            </a:r>
            <a:r>
              <a:rPr spc="300" dirty="0"/>
              <a:t>планировка</a:t>
            </a:r>
            <a:r>
              <a:rPr spc="105" dirty="0"/>
              <a:t> </a:t>
            </a:r>
            <a:r>
              <a:rPr spc="305" dirty="0"/>
              <a:t>химической </a:t>
            </a:r>
            <a:r>
              <a:rPr spc="-525" dirty="0"/>
              <a:t> </a:t>
            </a:r>
            <a:r>
              <a:rPr spc="345" dirty="0"/>
              <a:t>и</a:t>
            </a:r>
            <a:r>
              <a:rPr spc="105" dirty="0"/>
              <a:t> </a:t>
            </a:r>
            <a:r>
              <a:rPr spc="310" dirty="0" err="1"/>
              <a:t>биоло</a:t>
            </a:r>
            <a:r>
              <a:rPr spc="310" dirty="0" err="1">
                <a:uFill>
                  <a:solidFill>
                    <a:srgbClr val="000000"/>
                  </a:solidFill>
                </a:uFill>
              </a:rPr>
              <a:t>ги</a:t>
            </a:r>
            <a:r>
              <a:rPr spc="310" dirty="0" err="1"/>
              <a:t>ческой</a:t>
            </a:r>
            <a:r>
              <a:rPr spc="105" dirty="0"/>
              <a:t> </a:t>
            </a:r>
            <a:r>
              <a:rPr spc="300" dirty="0" err="1" smtClean="0"/>
              <a:t>лаборатори</a:t>
            </a:r>
            <a:r>
              <a:rPr lang="ru-RU" spc="300" dirty="0" err="1" smtClean="0"/>
              <a:t>и</a:t>
            </a:r>
            <a:endParaRPr spc="300" dirty="0"/>
          </a:p>
        </p:txBody>
      </p:sp>
      <p:sp>
        <p:nvSpPr>
          <p:cNvPr id="4" name="object 4"/>
          <p:cNvSpPr txBox="1"/>
          <p:nvPr/>
        </p:nvSpPr>
        <p:spPr>
          <a:xfrm>
            <a:off x="622300" y="1842474"/>
            <a:ext cx="2743200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lang="ru-RU" sz="1300" dirty="0" smtClean="0">
                <a:latin typeface="Arial" pitchFamily="34" charset="0"/>
                <a:cs typeface="Arial" pitchFamily="34" charset="0"/>
              </a:rPr>
              <a:t>Химическая и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био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логическая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лаборатории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 err="1">
                <a:latin typeface="Arial" pitchFamily="34" charset="0"/>
                <a:cs typeface="Arial" pitchFamily="34" charset="0"/>
              </a:rPr>
              <a:t>могут</a:t>
            </a:r>
            <a:r>
              <a:rPr sz="1300" dirty="0">
                <a:latin typeface="Arial" pitchFamily="34" charset="0"/>
                <a:cs typeface="Arial" pitchFamily="34" charset="0"/>
              </a:rPr>
              <a:t>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располагаться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>
                <a:latin typeface="Arial" pitchFamily="34" charset="0"/>
                <a:cs typeface="Arial" pitchFamily="34" charset="0"/>
              </a:rPr>
              <a:t>в одном  помещении.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сли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sz="1300" dirty="0" err="1">
                <a:latin typeface="Arial" pitchFamily="34" charset="0"/>
                <a:cs typeface="Arial" pitchFamily="34" charset="0"/>
              </a:rPr>
              <a:t>помещений</a:t>
            </a:r>
            <a:r>
              <a:rPr sz="1300" dirty="0">
                <a:latin typeface="Arial" pitchFamily="34" charset="0"/>
                <a:cs typeface="Arial" pitchFamily="34" charset="0"/>
              </a:rPr>
              <a:t>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предполагается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несколько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>
                <a:latin typeface="Arial" pitchFamily="34" charset="0"/>
                <a:cs typeface="Arial" pitchFamily="34" charset="0"/>
              </a:rPr>
              <a:t>оформляйте </a:t>
            </a:r>
            <a:r>
              <a:rPr sz="1300" dirty="0" err="1">
                <a:latin typeface="Arial" pitchFamily="34" charset="0"/>
                <a:cs typeface="Arial" pitchFamily="34" charset="0"/>
              </a:rPr>
              <a:t>их</a:t>
            </a:r>
            <a:r>
              <a:rPr sz="13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sz="1300" dirty="0" err="1" smtClean="0">
                <a:latin typeface="Arial" pitchFamily="34" charset="0"/>
                <a:cs typeface="Arial" pitchFamily="34" charset="0"/>
              </a:rPr>
              <a:t>по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>
                <a:latin typeface="Arial" pitchFamily="34" charset="0"/>
                <a:cs typeface="Arial" pitchFamily="34" charset="0"/>
              </a:rPr>
              <a:t>одинаковому или  </a:t>
            </a:r>
            <a:r>
              <a:rPr sz="1300" dirty="0" err="1">
                <a:latin typeface="Arial" pitchFamily="34" charset="0"/>
                <a:cs typeface="Arial" pitchFamily="34" charset="0"/>
              </a:rPr>
              <a:t>максимально</a:t>
            </a:r>
            <a:r>
              <a:rPr sz="1300" dirty="0">
                <a:latin typeface="Arial" pitchFamily="34" charset="0"/>
                <a:cs typeface="Arial" pitchFamily="34" charset="0"/>
              </a:rPr>
              <a:t>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схожему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>
                <a:latin typeface="Arial" pitchFamily="34" charset="0"/>
                <a:cs typeface="Arial" pitchFamily="34" charset="0"/>
              </a:rPr>
              <a:t>проекту.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6098" y="5599339"/>
            <a:ext cx="111260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130" dirty="0" err="1" smtClean="0">
                <a:latin typeface="Arial" pitchFamily="34" charset="0"/>
                <a:cs typeface="Arial" pitchFamily="34" charset="0"/>
              </a:rPr>
              <a:t>Зон</a:t>
            </a:r>
            <a:r>
              <a:rPr lang="ru-RU" sz="900" b="1" spc="130" dirty="0" smtClean="0">
                <a:latin typeface="Arial" pitchFamily="34" charset="0"/>
                <a:cs typeface="Arial" pitchFamily="34" charset="0"/>
              </a:rPr>
              <a:t>а</a:t>
            </a:r>
            <a:r>
              <a:rPr sz="900" b="1" spc="13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900" b="1" spc="114" dirty="0">
                <a:latin typeface="Arial" pitchFamily="34" charset="0"/>
                <a:cs typeface="Arial" pitchFamily="34" charset="0"/>
              </a:rPr>
              <a:t>для </a:t>
            </a:r>
            <a:r>
              <a:rPr sz="900" b="1" spc="120" dirty="0">
                <a:latin typeface="Arial" pitchFamily="34" charset="0"/>
                <a:cs typeface="Arial" pitchFamily="34" charset="0"/>
              </a:rPr>
              <a:t> </a:t>
            </a:r>
            <a:r>
              <a:rPr sz="900" b="1" spc="150" dirty="0">
                <a:latin typeface="Arial" pitchFamily="34" charset="0"/>
                <a:cs typeface="Arial" pitchFamily="34" charset="0"/>
              </a:rPr>
              <a:t>п</a:t>
            </a:r>
            <a:r>
              <a:rPr sz="900" b="1" spc="140" dirty="0">
                <a:latin typeface="Arial" pitchFamily="34" charset="0"/>
                <a:cs typeface="Arial" pitchFamily="34" charset="0"/>
              </a:rPr>
              <a:t>р</a:t>
            </a:r>
            <a:r>
              <a:rPr sz="900" b="1" spc="110" dirty="0">
                <a:latin typeface="Arial" pitchFamily="34" charset="0"/>
                <a:cs typeface="Arial" pitchFamily="34" charset="0"/>
              </a:rPr>
              <a:t>а</a:t>
            </a:r>
            <a:r>
              <a:rPr sz="900" b="1" spc="100" dirty="0">
                <a:latin typeface="Arial" pitchFamily="34" charset="0"/>
                <a:cs typeface="Arial" pitchFamily="34" charset="0"/>
              </a:rPr>
              <a:t>к</a:t>
            </a:r>
            <a:r>
              <a:rPr sz="900" b="1" spc="135" dirty="0">
                <a:latin typeface="Arial" pitchFamily="34" charset="0"/>
                <a:cs typeface="Arial" pitchFamily="34" charset="0"/>
              </a:rPr>
              <a:t>тичес</a:t>
            </a:r>
            <a:r>
              <a:rPr sz="900" b="1" spc="120" dirty="0">
                <a:latin typeface="Arial" pitchFamily="34" charset="0"/>
                <a:cs typeface="Arial" pitchFamily="34" charset="0"/>
              </a:rPr>
              <a:t>к</a:t>
            </a:r>
            <a:r>
              <a:rPr sz="900" b="1" spc="85" dirty="0">
                <a:latin typeface="Arial" pitchFamily="34" charset="0"/>
                <a:cs typeface="Arial" pitchFamily="34" charset="0"/>
              </a:rPr>
              <a:t>ой  </a:t>
            </a:r>
            <a:r>
              <a:rPr sz="900" b="1" spc="114" dirty="0">
                <a:latin typeface="Arial" pitchFamily="34" charset="0"/>
                <a:cs typeface="Arial" pitchFamily="34" charset="0"/>
              </a:rPr>
              <a:t>работы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561610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5998" y="0"/>
                </a:moveTo>
                <a:lnTo>
                  <a:pt x="0" y="0"/>
                </a:lnTo>
                <a:lnTo>
                  <a:pt x="0" y="395884"/>
                </a:lnTo>
                <a:lnTo>
                  <a:pt x="395998" y="395884"/>
                </a:lnTo>
                <a:lnTo>
                  <a:pt x="395998" y="0"/>
                </a:lnTo>
                <a:close/>
              </a:path>
            </a:pathLst>
          </a:custGeom>
          <a:solidFill>
            <a:srgbClr val="D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647753" y="2368509"/>
            <a:ext cx="5092065" cy="3477895"/>
            <a:chOff x="3647753" y="2368509"/>
            <a:chExt cx="5092065" cy="3477895"/>
          </a:xfrm>
        </p:grpSpPr>
        <p:sp>
          <p:nvSpPr>
            <p:cNvPr id="8" name="object 8"/>
            <p:cNvSpPr/>
            <p:nvPr/>
          </p:nvSpPr>
          <p:spPr>
            <a:xfrm>
              <a:off x="6074714" y="3045167"/>
              <a:ext cx="2418080" cy="438150"/>
            </a:xfrm>
            <a:custGeom>
              <a:avLst/>
              <a:gdLst/>
              <a:ahLst/>
              <a:cxnLst/>
              <a:rect l="l" t="t" r="r" b="b"/>
              <a:pathLst>
                <a:path w="2418079" h="438150">
                  <a:moveTo>
                    <a:pt x="2417787" y="0"/>
                  </a:moveTo>
                  <a:lnTo>
                    <a:pt x="0" y="0"/>
                  </a:lnTo>
                  <a:lnTo>
                    <a:pt x="0" y="437794"/>
                  </a:lnTo>
                  <a:lnTo>
                    <a:pt x="2417787" y="437794"/>
                  </a:lnTo>
                  <a:lnTo>
                    <a:pt x="2417787" y="0"/>
                  </a:lnTo>
                  <a:close/>
                </a:path>
              </a:pathLst>
            </a:custGeom>
            <a:solidFill>
              <a:srgbClr val="D4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2203" y="5588398"/>
              <a:ext cx="145415" cy="253365"/>
            </a:xfrm>
            <a:custGeom>
              <a:avLst/>
              <a:gdLst/>
              <a:ahLst/>
              <a:cxnLst/>
              <a:rect l="l" t="t" r="r" b="b"/>
              <a:pathLst>
                <a:path w="145414" h="253364">
                  <a:moveTo>
                    <a:pt x="0" y="0"/>
                  </a:moveTo>
                  <a:lnTo>
                    <a:pt x="0" y="253174"/>
                  </a:lnTo>
                  <a:lnTo>
                    <a:pt x="145034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2205" y="5588398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120205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7232" y="5588403"/>
              <a:ext cx="50165" cy="253365"/>
            </a:xfrm>
            <a:custGeom>
              <a:avLst/>
              <a:gdLst/>
              <a:ahLst/>
              <a:cxnLst/>
              <a:rect l="l" t="t" r="r" b="b"/>
              <a:pathLst>
                <a:path w="50164" h="253364">
                  <a:moveTo>
                    <a:pt x="0" y="253174"/>
                  </a:moveTo>
                  <a:lnTo>
                    <a:pt x="49644" y="253174"/>
                  </a:lnTo>
                  <a:lnTo>
                    <a:pt x="49644" y="0"/>
                  </a:lnTo>
                  <a:lnTo>
                    <a:pt x="24815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7686" y="5588398"/>
              <a:ext cx="297180" cy="253365"/>
            </a:xfrm>
            <a:custGeom>
              <a:avLst/>
              <a:gdLst/>
              <a:ahLst/>
              <a:cxnLst/>
              <a:rect l="l" t="t" r="r" b="b"/>
              <a:pathLst>
                <a:path w="297179" h="253364">
                  <a:moveTo>
                    <a:pt x="0" y="0"/>
                  </a:moveTo>
                  <a:lnTo>
                    <a:pt x="0" y="253174"/>
                  </a:lnTo>
                  <a:lnTo>
                    <a:pt x="297154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7689" y="5588398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4">
                  <a:moveTo>
                    <a:pt x="272326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74837" y="5588403"/>
              <a:ext cx="107950" cy="253365"/>
            </a:xfrm>
            <a:custGeom>
              <a:avLst/>
              <a:gdLst/>
              <a:ahLst/>
              <a:cxnLst/>
              <a:rect l="l" t="t" r="r" b="b"/>
              <a:pathLst>
                <a:path w="107950" h="253364">
                  <a:moveTo>
                    <a:pt x="0" y="253174"/>
                  </a:moveTo>
                  <a:lnTo>
                    <a:pt x="107797" y="253174"/>
                  </a:lnTo>
                  <a:lnTo>
                    <a:pt x="107797" y="0"/>
                  </a:lnTo>
                  <a:lnTo>
                    <a:pt x="24472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6878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830808" y="0"/>
                  </a:moveTo>
                  <a:lnTo>
                    <a:pt x="0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3445" y="5588402"/>
              <a:ext cx="405130" cy="253365"/>
            </a:xfrm>
            <a:custGeom>
              <a:avLst/>
              <a:gdLst/>
              <a:ahLst/>
              <a:cxnLst/>
              <a:rect l="l" t="t" r="r" b="b"/>
              <a:pathLst>
                <a:path w="405129" h="253364">
                  <a:moveTo>
                    <a:pt x="0" y="253174"/>
                  </a:moveTo>
                  <a:lnTo>
                    <a:pt x="404596" y="253174"/>
                  </a:lnTo>
                  <a:lnTo>
                    <a:pt x="404596" y="0"/>
                  </a:lnTo>
                  <a:lnTo>
                    <a:pt x="0" y="0"/>
                  </a:lnTo>
                  <a:lnTo>
                    <a:pt x="0" y="253174"/>
                  </a:lnTo>
                  <a:close/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48847" y="5588402"/>
              <a:ext cx="376555" cy="253365"/>
            </a:xfrm>
            <a:custGeom>
              <a:avLst/>
              <a:gdLst/>
              <a:ahLst/>
              <a:cxnLst/>
              <a:rect l="l" t="t" r="r" b="b"/>
              <a:pathLst>
                <a:path w="376554" h="253364">
                  <a:moveTo>
                    <a:pt x="0" y="253174"/>
                  </a:moveTo>
                  <a:lnTo>
                    <a:pt x="376224" y="253174"/>
                  </a:lnTo>
                  <a:lnTo>
                    <a:pt x="376224" y="0"/>
                  </a:lnTo>
                  <a:lnTo>
                    <a:pt x="0" y="0"/>
                  </a:lnTo>
                  <a:lnTo>
                    <a:pt x="0" y="253174"/>
                  </a:lnTo>
                  <a:close/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55883" y="5588398"/>
              <a:ext cx="379095" cy="253365"/>
            </a:xfrm>
            <a:custGeom>
              <a:avLst/>
              <a:gdLst/>
              <a:ahLst/>
              <a:cxnLst/>
              <a:rect l="l" t="t" r="r" b="b"/>
              <a:pathLst>
                <a:path w="379095" h="253364">
                  <a:moveTo>
                    <a:pt x="0" y="0"/>
                  </a:moveTo>
                  <a:lnTo>
                    <a:pt x="0" y="253174"/>
                  </a:lnTo>
                  <a:lnTo>
                    <a:pt x="379031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55882" y="558839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5856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25075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830808" y="0"/>
                  </a:moveTo>
                  <a:lnTo>
                    <a:pt x="0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8039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830808" y="0"/>
                  </a:moveTo>
                  <a:lnTo>
                    <a:pt x="0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82636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830808" y="0"/>
                  </a:moveTo>
                  <a:lnTo>
                    <a:pt x="0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82632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8035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25071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46875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25071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25071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25076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19850" y="0"/>
                  </a:moveTo>
                  <a:lnTo>
                    <a:pt x="0" y="0"/>
                  </a:lnTo>
                  <a:lnTo>
                    <a:pt x="0" y="47510"/>
                  </a:lnTo>
                  <a:lnTo>
                    <a:pt x="19850" y="47510"/>
                  </a:lnTo>
                  <a:lnTo>
                    <a:pt x="1985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36379" y="569123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0" y="0"/>
                  </a:moveTo>
                  <a:lnTo>
                    <a:pt x="19507" y="0"/>
                  </a:lnTo>
                  <a:lnTo>
                    <a:pt x="19507" y="47510"/>
                  </a:lnTo>
                  <a:lnTo>
                    <a:pt x="0" y="47510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44926" y="5705059"/>
              <a:ext cx="791845" cy="20320"/>
            </a:xfrm>
            <a:custGeom>
              <a:avLst/>
              <a:gdLst/>
              <a:ahLst/>
              <a:cxnLst/>
              <a:rect l="l" t="t" r="r" b="b"/>
              <a:pathLst>
                <a:path w="791845" h="20320">
                  <a:moveTo>
                    <a:pt x="0" y="0"/>
                  </a:moveTo>
                  <a:lnTo>
                    <a:pt x="791451" y="0"/>
                  </a:lnTo>
                  <a:lnTo>
                    <a:pt x="791451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64784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16522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64784" y="5714988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40">
                  <a:moveTo>
                    <a:pt x="0" y="0"/>
                  </a:moveTo>
                  <a:lnTo>
                    <a:pt x="751738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34917" y="2549890"/>
              <a:ext cx="0" cy="3291840"/>
            </a:xfrm>
            <a:custGeom>
              <a:avLst/>
              <a:gdLst/>
              <a:ahLst/>
              <a:cxnLst/>
              <a:rect l="l" t="t" r="r" b="b"/>
              <a:pathLst>
                <a:path h="3291840">
                  <a:moveTo>
                    <a:pt x="0" y="3291687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81739" y="2803069"/>
              <a:ext cx="0" cy="2785745"/>
            </a:xfrm>
            <a:custGeom>
              <a:avLst/>
              <a:gdLst/>
              <a:ahLst/>
              <a:cxnLst/>
              <a:rect l="l" t="t" r="r" b="b"/>
              <a:pathLst>
                <a:path h="2785745">
                  <a:moveTo>
                    <a:pt x="0" y="0"/>
                  </a:moveTo>
                  <a:lnTo>
                    <a:pt x="0" y="2785325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81743" y="2372954"/>
              <a:ext cx="253365" cy="177165"/>
            </a:xfrm>
            <a:custGeom>
              <a:avLst/>
              <a:gdLst/>
              <a:ahLst/>
              <a:cxnLst/>
              <a:rect l="l" t="t" r="r" b="b"/>
              <a:pathLst>
                <a:path w="253365" h="177164">
                  <a:moveTo>
                    <a:pt x="253174" y="176936"/>
                  </a:moveTo>
                  <a:lnTo>
                    <a:pt x="253174" y="0"/>
                  </a:lnTo>
                  <a:lnTo>
                    <a:pt x="0" y="0"/>
                  </a:lnTo>
                  <a:lnTo>
                    <a:pt x="0" y="176936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74830" y="2549894"/>
              <a:ext cx="679450" cy="253365"/>
            </a:xfrm>
            <a:custGeom>
              <a:avLst/>
              <a:gdLst/>
              <a:ahLst/>
              <a:cxnLst/>
              <a:rect l="l" t="t" r="r" b="b"/>
              <a:pathLst>
                <a:path w="679450" h="253364">
                  <a:moveTo>
                    <a:pt x="24472" y="253174"/>
                  </a:moveTo>
                  <a:lnTo>
                    <a:pt x="679081" y="253174"/>
                  </a:lnTo>
                  <a:lnTo>
                    <a:pt x="679081" y="0"/>
                  </a:ln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49634" y="2549890"/>
              <a:ext cx="2432685" cy="253365"/>
            </a:xfrm>
            <a:custGeom>
              <a:avLst/>
              <a:gdLst/>
              <a:ahLst/>
              <a:cxnLst/>
              <a:rect l="l" t="t" r="r" b="b"/>
              <a:pathLst>
                <a:path w="2432684" h="253364">
                  <a:moveTo>
                    <a:pt x="0" y="0"/>
                  </a:moveTo>
                  <a:lnTo>
                    <a:pt x="0" y="253174"/>
                  </a:lnTo>
                  <a:lnTo>
                    <a:pt x="2432100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49638" y="2549890"/>
              <a:ext cx="2432685" cy="0"/>
            </a:xfrm>
            <a:custGeom>
              <a:avLst/>
              <a:gdLst/>
              <a:ahLst/>
              <a:cxnLst/>
              <a:rect l="l" t="t" r="r" b="b"/>
              <a:pathLst>
                <a:path w="2432684">
                  <a:moveTo>
                    <a:pt x="2432100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52203" y="2549890"/>
              <a:ext cx="120650" cy="253365"/>
            </a:xfrm>
            <a:custGeom>
              <a:avLst/>
              <a:gdLst/>
              <a:ahLst/>
              <a:cxnLst/>
              <a:rect l="l" t="t" r="r" b="b"/>
              <a:pathLst>
                <a:path w="120650" h="253364">
                  <a:moveTo>
                    <a:pt x="0" y="0"/>
                  </a:moveTo>
                  <a:lnTo>
                    <a:pt x="0" y="253174"/>
                  </a:lnTo>
                  <a:lnTo>
                    <a:pt x="120205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52198" y="2549890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>
                  <a:moveTo>
                    <a:pt x="145034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22054" y="2803069"/>
              <a:ext cx="1128395" cy="0"/>
            </a:xfrm>
            <a:custGeom>
              <a:avLst/>
              <a:gdLst/>
              <a:ahLst/>
              <a:cxnLst/>
              <a:rect l="l" t="t" r="r" b="b"/>
              <a:pathLst>
                <a:path w="1128395">
                  <a:moveTo>
                    <a:pt x="0" y="0"/>
                  </a:moveTo>
                  <a:lnTo>
                    <a:pt x="1127963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97227" y="2549890"/>
              <a:ext cx="1177925" cy="0"/>
            </a:xfrm>
            <a:custGeom>
              <a:avLst/>
              <a:gdLst/>
              <a:ahLst/>
              <a:cxnLst/>
              <a:rect l="l" t="t" r="r" b="b"/>
              <a:pathLst>
                <a:path w="1177925">
                  <a:moveTo>
                    <a:pt x="1177607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50015" y="2803069"/>
              <a:ext cx="49530" cy="413384"/>
            </a:xfrm>
            <a:custGeom>
              <a:avLst/>
              <a:gdLst/>
              <a:ahLst/>
              <a:cxnLst/>
              <a:rect l="l" t="t" r="r" b="b"/>
              <a:pathLst>
                <a:path w="49529" h="413385">
                  <a:moveTo>
                    <a:pt x="0" y="0"/>
                  </a:moveTo>
                  <a:lnTo>
                    <a:pt x="0" y="413105"/>
                  </a:lnTo>
                  <a:lnTo>
                    <a:pt x="49288" y="413105"/>
                  </a:lnTo>
                  <a:lnTo>
                    <a:pt x="49288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50014" y="3611895"/>
              <a:ext cx="49530" cy="1976755"/>
            </a:xfrm>
            <a:custGeom>
              <a:avLst/>
              <a:gdLst/>
              <a:ahLst/>
              <a:cxnLst/>
              <a:rect l="l" t="t" r="r" b="b"/>
              <a:pathLst>
                <a:path w="49529" h="1976754">
                  <a:moveTo>
                    <a:pt x="49288" y="0"/>
                  </a:moveTo>
                  <a:lnTo>
                    <a:pt x="0" y="0"/>
                  </a:lnTo>
                  <a:lnTo>
                    <a:pt x="0" y="1976501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99302" y="3611897"/>
              <a:ext cx="0" cy="1976755"/>
            </a:xfrm>
            <a:custGeom>
              <a:avLst/>
              <a:gdLst/>
              <a:ahLst/>
              <a:cxnLst/>
              <a:rect l="l" t="t" r="r" b="b"/>
              <a:pathLst>
                <a:path h="1976754">
                  <a:moveTo>
                    <a:pt x="0" y="1976501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29780" y="2549894"/>
              <a:ext cx="20320" cy="253365"/>
            </a:xfrm>
            <a:custGeom>
              <a:avLst/>
              <a:gdLst/>
              <a:ahLst/>
              <a:cxnLst/>
              <a:rect l="l" t="t" r="r" b="b"/>
              <a:pathLst>
                <a:path w="20320" h="253364">
                  <a:moveTo>
                    <a:pt x="0" y="253174"/>
                  </a:moveTo>
                  <a:lnTo>
                    <a:pt x="19862" y="253174"/>
                  </a:lnTo>
                  <a:lnTo>
                    <a:pt x="19862" y="0"/>
                  </a:lnTo>
                  <a:lnTo>
                    <a:pt x="0" y="0"/>
                  </a:lnTo>
                  <a:lnTo>
                    <a:pt x="0" y="253174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53900" y="2549894"/>
              <a:ext cx="20320" cy="253365"/>
            </a:xfrm>
            <a:custGeom>
              <a:avLst/>
              <a:gdLst/>
              <a:ahLst/>
              <a:cxnLst/>
              <a:rect l="l" t="t" r="r" b="b"/>
              <a:pathLst>
                <a:path w="20320" h="253364">
                  <a:moveTo>
                    <a:pt x="19862" y="253174"/>
                  </a:moveTo>
                  <a:lnTo>
                    <a:pt x="0" y="253174"/>
                  </a:lnTo>
                  <a:lnTo>
                    <a:pt x="0" y="0"/>
                  </a:lnTo>
                  <a:lnTo>
                    <a:pt x="19862" y="0"/>
                  </a:lnTo>
                  <a:lnTo>
                    <a:pt x="19862" y="253174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73766" y="2378267"/>
              <a:ext cx="44450" cy="172085"/>
            </a:xfrm>
            <a:custGeom>
              <a:avLst/>
              <a:gdLst/>
              <a:ahLst/>
              <a:cxnLst/>
              <a:rect l="l" t="t" r="r" b="b"/>
              <a:pathLst>
                <a:path w="44450" h="172085">
                  <a:moveTo>
                    <a:pt x="43967" y="0"/>
                  </a:moveTo>
                  <a:lnTo>
                    <a:pt x="22351" y="47734"/>
                  </a:lnTo>
                  <a:lnTo>
                    <a:pt x="3882" y="119541"/>
                  </a:lnTo>
                  <a:lnTo>
                    <a:pt x="355" y="156730"/>
                  </a:lnTo>
                  <a:lnTo>
                    <a:pt x="0" y="171627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09928" y="2378262"/>
              <a:ext cx="320040" cy="186055"/>
            </a:xfrm>
            <a:custGeom>
              <a:avLst/>
              <a:gdLst/>
              <a:ahLst/>
              <a:cxnLst/>
              <a:rect l="l" t="t" r="r" b="b"/>
              <a:pathLst>
                <a:path w="320039" h="186055">
                  <a:moveTo>
                    <a:pt x="319849" y="171627"/>
                  </a:moveTo>
                  <a:lnTo>
                    <a:pt x="312051" y="185458"/>
                  </a:lnTo>
                  <a:lnTo>
                    <a:pt x="0" y="13830"/>
                  </a:lnTo>
                  <a:lnTo>
                    <a:pt x="7810" y="0"/>
                  </a:lnTo>
                  <a:lnTo>
                    <a:pt x="319849" y="171627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18035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18035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18030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19862" y="0"/>
                  </a:moveTo>
                  <a:lnTo>
                    <a:pt x="0" y="0"/>
                  </a:lnTo>
                  <a:lnTo>
                    <a:pt x="0" y="47510"/>
                  </a:lnTo>
                  <a:lnTo>
                    <a:pt x="19862" y="47510"/>
                  </a:lnTo>
                  <a:lnTo>
                    <a:pt x="19862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28990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0" y="0"/>
                  </a:moveTo>
                  <a:lnTo>
                    <a:pt x="19862" y="0"/>
                  </a:lnTo>
                  <a:lnTo>
                    <a:pt x="19862" y="47510"/>
                  </a:lnTo>
                  <a:lnTo>
                    <a:pt x="0" y="47510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37893" y="5705059"/>
              <a:ext cx="791210" cy="20320"/>
            </a:xfrm>
            <a:custGeom>
              <a:avLst/>
              <a:gdLst/>
              <a:ahLst/>
              <a:cxnLst/>
              <a:rect l="l" t="t" r="r" b="b"/>
              <a:pathLst>
                <a:path w="791209" h="20320">
                  <a:moveTo>
                    <a:pt x="0" y="0"/>
                  </a:moveTo>
                  <a:lnTo>
                    <a:pt x="791095" y="0"/>
                  </a:lnTo>
                  <a:lnTo>
                    <a:pt x="791095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57748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09486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57748" y="5714988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40">
                  <a:moveTo>
                    <a:pt x="0" y="0"/>
                  </a:moveTo>
                  <a:lnTo>
                    <a:pt x="751738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82632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82632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82628" y="569123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507" y="0"/>
                  </a:moveTo>
                  <a:lnTo>
                    <a:pt x="0" y="0"/>
                  </a:lnTo>
                  <a:lnTo>
                    <a:pt x="0" y="47510"/>
                  </a:lnTo>
                  <a:lnTo>
                    <a:pt x="19507" y="47510"/>
                  </a:lnTo>
                  <a:lnTo>
                    <a:pt x="19507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93587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0" y="0"/>
                  </a:moveTo>
                  <a:lnTo>
                    <a:pt x="19862" y="0"/>
                  </a:lnTo>
                  <a:lnTo>
                    <a:pt x="19862" y="47510"/>
                  </a:lnTo>
                  <a:lnTo>
                    <a:pt x="0" y="47510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02136" y="5705059"/>
              <a:ext cx="791845" cy="20320"/>
            </a:xfrm>
            <a:custGeom>
              <a:avLst/>
              <a:gdLst/>
              <a:ahLst/>
              <a:cxnLst/>
              <a:rect l="l" t="t" r="r" b="b"/>
              <a:pathLst>
                <a:path w="791845" h="20320">
                  <a:moveTo>
                    <a:pt x="0" y="0"/>
                  </a:moveTo>
                  <a:lnTo>
                    <a:pt x="791451" y="0"/>
                  </a:lnTo>
                  <a:lnTo>
                    <a:pt x="791451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121993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73729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21993" y="5714988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39">
                  <a:moveTo>
                    <a:pt x="0" y="0"/>
                  </a:moveTo>
                  <a:lnTo>
                    <a:pt x="751738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26491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13366" y="558449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8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509465" y="558059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355" y="1422"/>
                  </a:lnTo>
                  <a:lnTo>
                    <a:pt x="1066" y="2832"/>
                  </a:lnTo>
                  <a:lnTo>
                    <a:pt x="2489" y="3543"/>
                  </a:lnTo>
                  <a:lnTo>
                    <a:pt x="3898" y="38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09113" y="5566411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141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09467" y="5562514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4" h="4445">
                  <a:moveTo>
                    <a:pt x="3898" y="0"/>
                  </a:moveTo>
                  <a:lnTo>
                    <a:pt x="2476" y="355"/>
                  </a:lnTo>
                  <a:lnTo>
                    <a:pt x="1066" y="1066"/>
                  </a:lnTo>
                  <a:lnTo>
                    <a:pt x="355" y="2476"/>
                  </a:lnTo>
                  <a:lnTo>
                    <a:pt x="0" y="3898"/>
                  </a:lnTo>
                </a:path>
                <a:path w="13334" h="4445">
                  <a:moveTo>
                    <a:pt x="3898" y="0"/>
                  </a:moveTo>
                  <a:lnTo>
                    <a:pt x="12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26491" y="5566768"/>
              <a:ext cx="358775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0" y="0"/>
                  </a:moveTo>
                  <a:lnTo>
                    <a:pt x="3584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30027" y="5566769"/>
              <a:ext cx="354965" cy="17780"/>
            </a:xfrm>
            <a:custGeom>
              <a:avLst/>
              <a:gdLst/>
              <a:ahLst/>
              <a:cxnLst/>
              <a:rect l="l" t="t" r="r" b="b"/>
              <a:pathLst>
                <a:path w="354965" h="17779">
                  <a:moveTo>
                    <a:pt x="354952" y="17729"/>
                  </a:moveTo>
                  <a:lnTo>
                    <a:pt x="0" y="17729"/>
                  </a:lnTo>
                  <a:lnTo>
                    <a:pt x="0" y="0"/>
                  </a:ln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17626" y="5562514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5">
                  <a:moveTo>
                    <a:pt x="0" y="0"/>
                  </a:moveTo>
                  <a:lnTo>
                    <a:pt x="367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30034" y="5581305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5">
                  <a:moveTo>
                    <a:pt x="0" y="0"/>
                  </a:move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17626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64" y="0"/>
                  </a:moveTo>
                  <a:lnTo>
                    <a:pt x="0" y="0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17624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0" y="0"/>
                  </a:moveTo>
                  <a:lnTo>
                    <a:pt x="8864" y="0"/>
                  </a:lnTo>
                  <a:lnTo>
                    <a:pt x="8864" y="17729"/>
                  </a:lnTo>
                  <a:lnTo>
                    <a:pt x="0" y="177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884981" y="5566768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884980" y="5566769"/>
              <a:ext cx="474345" cy="17780"/>
            </a:xfrm>
            <a:custGeom>
              <a:avLst/>
              <a:gdLst/>
              <a:ahLst/>
              <a:cxnLst/>
              <a:rect l="l" t="t" r="r" b="b"/>
              <a:pathLst>
                <a:path w="474345" h="17779">
                  <a:moveTo>
                    <a:pt x="0" y="17729"/>
                  </a:moveTo>
                  <a:lnTo>
                    <a:pt x="473735" y="17729"/>
                  </a:lnTo>
                  <a:lnTo>
                    <a:pt x="47373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84974" y="5562514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486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884972" y="5581305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2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19097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05981" y="558449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2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02077" y="5566411"/>
              <a:ext cx="4445" cy="18415"/>
            </a:xfrm>
            <a:custGeom>
              <a:avLst/>
              <a:gdLst/>
              <a:ahLst/>
              <a:cxnLst/>
              <a:rect l="l" t="t" r="r" b="b"/>
              <a:pathLst>
                <a:path w="4445" h="18414">
                  <a:moveTo>
                    <a:pt x="0" y="14185"/>
                  </a:moveTo>
                  <a:lnTo>
                    <a:pt x="355" y="15608"/>
                  </a:lnTo>
                  <a:lnTo>
                    <a:pt x="1066" y="17018"/>
                  </a:lnTo>
                  <a:lnTo>
                    <a:pt x="2476" y="17729"/>
                  </a:lnTo>
                  <a:lnTo>
                    <a:pt x="3898" y="18084"/>
                  </a:lnTo>
                </a:path>
                <a:path w="4445" h="18414">
                  <a:moveTo>
                    <a:pt x="0" y="141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02080" y="5562514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5" h="4445">
                  <a:moveTo>
                    <a:pt x="3898" y="0"/>
                  </a:moveTo>
                  <a:lnTo>
                    <a:pt x="2476" y="355"/>
                  </a:lnTo>
                  <a:lnTo>
                    <a:pt x="1066" y="1066"/>
                  </a:lnTo>
                  <a:lnTo>
                    <a:pt x="355" y="2476"/>
                  </a:lnTo>
                  <a:lnTo>
                    <a:pt x="0" y="3898"/>
                  </a:lnTo>
                </a:path>
                <a:path w="13335" h="4445">
                  <a:moveTo>
                    <a:pt x="3898" y="0"/>
                  </a:moveTo>
                  <a:lnTo>
                    <a:pt x="131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19097" y="5566768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09">
                  <a:moveTo>
                    <a:pt x="0" y="0"/>
                  </a:moveTo>
                  <a:lnTo>
                    <a:pt x="3588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22998" y="5566769"/>
              <a:ext cx="354965" cy="17780"/>
            </a:xfrm>
            <a:custGeom>
              <a:avLst/>
              <a:gdLst/>
              <a:ahLst/>
              <a:cxnLst/>
              <a:rect l="l" t="t" r="r" b="b"/>
              <a:pathLst>
                <a:path w="354965" h="17779">
                  <a:moveTo>
                    <a:pt x="354952" y="17729"/>
                  </a:moveTo>
                  <a:lnTo>
                    <a:pt x="0" y="17729"/>
                  </a:lnTo>
                  <a:lnTo>
                    <a:pt x="0" y="0"/>
                  </a:ln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10590" y="5562514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5">
                  <a:moveTo>
                    <a:pt x="0" y="0"/>
                  </a:moveTo>
                  <a:lnTo>
                    <a:pt x="3673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22998" y="5581305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5">
                  <a:moveTo>
                    <a:pt x="0" y="0"/>
                  </a:move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310588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310589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  <a:lnTo>
                    <a:pt x="0" y="177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51686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55582" y="5562514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4" h="22225">
                  <a:moveTo>
                    <a:pt x="0" y="21983"/>
                  </a:moveTo>
                  <a:lnTo>
                    <a:pt x="9220" y="21983"/>
                  </a:lnTo>
                  <a:lnTo>
                    <a:pt x="10642" y="21628"/>
                  </a:lnTo>
                  <a:lnTo>
                    <a:pt x="12052" y="20916"/>
                  </a:lnTo>
                  <a:lnTo>
                    <a:pt x="12763" y="19507"/>
                  </a:lnTo>
                  <a:lnTo>
                    <a:pt x="13131" y="18084"/>
                  </a:lnTo>
                  <a:lnTo>
                    <a:pt x="13131" y="3898"/>
                  </a:lnTo>
                  <a:lnTo>
                    <a:pt x="12763" y="2476"/>
                  </a:lnTo>
                  <a:lnTo>
                    <a:pt x="12052" y="1066"/>
                  </a:lnTo>
                  <a:lnTo>
                    <a:pt x="10642" y="355"/>
                  </a:lnTo>
                  <a:lnTo>
                    <a:pt x="92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677950" y="5566768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677950" y="5566769"/>
              <a:ext cx="474345" cy="17780"/>
            </a:xfrm>
            <a:custGeom>
              <a:avLst/>
              <a:gdLst/>
              <a:ahLst/>
              <a:cxnLst/>
              <a:rect l="l" t="t" r="r" b="b"/>
              <a:pathLst>
                <a:path w="474345" h="17779">
                  <a:moveTo>
                    <a:pt x="0" y="17729"/>
                  </a:moveTo>
                  <a:lnTo>
                    <a:pt x="473735" y="17729"/>
                  </a:lnTo>
                  <a:lnTo>
                    <a:pt x="47373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677949" y="5562514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4868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677949" y="5581305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2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151681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51684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508" y="0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8508" y="17729"/>
                  </a:lnTo>
                  <a:lnTo>
                    <a:pt x="85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083696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70576" y="558449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2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066677" y="5566411"/>
              <a:ext cx="4445" cy="18415"/>
            </a:xfrm>
            <a:custGeom>
              <a:avLst/>
              <a:gdLst/>
              <a:ahLst/>
              <a:cxnLst/>
              <a:rect l="l" t="t" r="r" b="b"/>
              <a:pathLst>
                <a:path w="4445" h="18414">
                  <a:moveTo>
                    <a:pt x="0" y="14185"/>
                  </a:moveTo>
                  <a:lnTo>
                    <a:pt x="355" y="15608"/>
                  </a:lnTo>
                  <a:lnTo>
                    <a:pt x="1066" y="17018"/>
                  </a:lnTo>
                  <a:lnTo>
                    <a:pt x="2476" y="17729"/>
                  </a:lnTo>
                  <a:lnTo>
                    <a:pt x="3898" y="18084"/>
                  </a:lnTo>
                </a:path>
                <a:path w="4445" h="18414">
                  <a:moveTo>
                    <a:pt x="0" y="141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066677" y="5562514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5" h="4445">
                  <a:moveTo>
                    <a:pt x="3898" y="0"/>
                  </a:moveTo>
                  <a:lnTo>
                    <a:pt x="2476" y="355"/>
                  </a:lnTo>
                  <a:lnTo>
                    <a:pt x="1066" y="1066"/>
                  </a:lnTo>
                  <a:lnTo>
                    <a:pt x="355" y="2476"/>
                  </a:lnTo>
                  <a:lnTo>
                    <a:pt x="0" y="3898"/>
                  </a:lnTo>
                </a:path>
                <a:path w="13335" h="4445">
                  <a:moveTo>
                    <a:pt x="3898" y="0"/>
                  </a:moveTo>
                  <a:lnTo>
                    <a:pt x="131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83696" y="5566768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8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087236" y="5566769"/>
              <a:ext cx="355600" cy="17780"/>
            </a:xfrm>
            <a:custGeom>
              <a:avLst/>
              <a:gdLst/>
              <a:ahLst/>
              <a:cxnLst/>
              <a:rect l="l" t="t" r="r" b="b"/>
              <a:pathLst>
                <a:path w="355600" h="17779">
                  <a:moveTo>
                    <a:pt x="355307" y="17729"/>
                  </a:moveTo>
                  <a:lnTo>
                    <a:pt x="0" y="17729"/>
                  </a:lnTo>
                  <a:lnTo>
                    <a:pt x="0" y="0"/>
                  </a:lnTo>
                  <a:lnTo>
                    <a:pt x="3553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075187" y="5562514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4">
                  <a:moveTo>
                    <a:pt x="0" y="0"/>
                  </a:moveTo>
                  <a:lnTo>
                    <a:pt x="3673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87244" y="5581305"/>
              <a:ext cx="355600" cy="0"/>
            </a:xfrm>
            <a:custGeom>
              <a:avLst/>
              <a:gdLst/>
              <a:ahLst/>
              <a:cxnLst/>
              <a:rect l="l" t="t" r="r" b="b"/>
              <a:pathLst>
                <a:path w="355600">
                  <a:moveTo>
                    <a:pt x="0" y="0"/>
                  </a:moveTo>
                  <a:lnTo>
                    <a:pt x="3553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75187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075186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  <a:lnTo>
                    <a:pt x="0" y="177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915926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919828" y="5562514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5" h="22225">
                  <a:moveTo>
                    <a:pt x="0" y="21983"/>
                  </a:moveTo>
                  <a:lnTo>
                    <a:pt x="9220" y="21983"/>
                  </a:lnTo>
                  <a:lnTo>
                    <a:pt x="10642" y="21628"/>
                  </a:lnTo>
                  <a:lnTo>
                    <a:pt x="12052" y="20916"/>
                  </a:lnTo>
                  <a:lnTo>
                    <a:pt x="12763" y="19507"/>
                  </a:lnTo>
                  <a:lnTo>
                    <a:pt x="13119" y="18084"/>
                  </a:lnTo>
                  <a:lnTo>
                    <a:pt x="13119" y="3898"/>
                  </a:lnTo>
                  <a:lnTo>
                    <a:pt x="12763" y="2476"/>
                  </a:lnTo>
                  <a:lnTo>
                    <a:pt x="12052" y="1066"/>
                  </a:lnTo>
                  <a:lnTo>
                    <a:pt x="10642" y="355"/>
                  </a:lnTo>
                  <a:lnTo>
                    <a:pt x="92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42546" y="5566768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10">
                  <a:moveTo>
                    <a:pt x="4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42544" y="5566769"/>
              <a:ext cx="473709" cy="17780"/>
            </a:xfrm>
            <a:custGeom>
              <a:avLst/>
              <a:gdLst/>
              <a:ahLst/>
              <a:cxnLst/>
              <a:rect l="l" t="t" r="r" b="b"/>
              <a:pathLst>
                <a:path w="473710" h="17779">
                  <a:moveTo>
                    <a:pt x="0" y="17729"/>
                  </a:moveTo>
                  <a:lnTo>
                    <a:pt x="473379" y="17729"/>
                  </a:lnTo>
                  <a:lnTo>
                    <a:pt x="47337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42548" y="5562514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4864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42548" y="5581305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4">
                  <a:moveTo>
                    <a:pt x="4818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915926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915928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8509" y="17729"/>
                  </a:lnTo>
                  <a:lnTo>
                    <a:pt x="85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68432" y="4589150"/>
              <a:ext cx="90805" cy="166370"/>
            </a:xfrm>
            <a:custGeom>
              <a:avLst/>
              <a:gdLst/>
              <a:ahLst/>
              <a:cxnLst/>
              <a:rect l="l" t="t" r="r" b="b"/>
              <a:pathLst>
                <a:path w="90804" h="166370">
                  <a:moveTo>
                    <a:pt x="0" y="158153"/>
                  </a:moveTo>
                  <a:lnTo>
                    <a:pt x="7797" y="165950"/>
                  </a:lnTo>
                  <a:lnTo>
                    <a:pt x="82969" y="165950"/>
                  </a:lnTo>
                  <a:lnTo>
                    <a:pt x="90779" y="158153"/>
                  </a:lnTo>
                  <a:lnTo>
                    <a:pt x="90779" y="7810"/>
                  </a:lnTo>
                  <a:lnTo>
                    <a:pt x="85102" y="355"/>
                  </a:lnTo>
                  <a:lnTo>
                    <a:pt x="829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76234" y="4588798"/>
              <a:ext cx="75565" cy="0"/>
            </a:xfrm>
            <a:custGeom>
              <a:avLst/>
              <a:gdLst/>
              <a:ahLst/>
              <a:cxnLst/>
              <a:rect l="l" t="t" r="r" b="b"/>
              <a:pathLst>
                <a:path w="75564">
                  <a:moveTo>
                    <a:pt x="751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68433" y="4589156"/>
              <a:ext cx="8255" cy="158750"/>
            </a:xfrm>
            <a:custGeom>
              <a:avLst/>
              <a:gdLst/>
              <a:ahLst/>
              <a:cxnLst/>
              <a:rect l="l" t="t" r="r" b="b"/>
              <a:pathLst>
                <a:path w="8254" h="158750">
                  <a:moveTo>
                    <a:pt x="7797" y="0"/>
                  </a:moveTo>
                  <a:lnTo>
                    <a:pt x="0" y="7797"/>
                  </a:lnTo>
                  <a:lnTo>
                    <a:pt x="0" y="1581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519140" y="480722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5">
                  <a:moveTo>
                    <a:pt x="7797" y="6743"/>
                  </a:moveTo>
                  <a:lnTo>
                    <a:pt x="6375" y="4610"/>
                  </a:lnTo>
                  <a:lnTo>
                    <a:pt x="4610" y="2476"/>
                  </a:lnTo>
                  <a:lnTo>
                    <a:pt x="2476" y="106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505663" y="4796589"/>
              <a:ext cx="26670" cy="19050"/>
            </a:xfrm>
            <a:custGeom>
              <a:avLst/>
              <a:gdLst/>
              <a:ahLst/>
              <a:cxnLst/>
              <a:rect l="l" t="t" r="r" b="b"/>
              <a:pathLst>
                <a:path w="26670" h="19050">
                  <a:moveTo>
                    <a:pt x="0" y="18440"/>
                  </a:moveTo>
                  <a:lnTo>
                    <a:pt x="7086" y="14541"/>
                  </a:lnTo>
                  <a:lnTo>
                    <a:pt x="13830" y="9931"/>
                  </a:lnTo>
                  <a:lnTo>
                    <a:pt x="20205" y="4965"/>
                  </a:lnTo>
                  <a:lnTo>
                    <a:pt x="262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20202" y="4818221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70" h="17779">
                  <a:moveTo>
                    <a:pt x="26593" y="0"/>
                  </a:moveTo>
                  <a:lnTo>
                    <a:pt x="19507" y="3898"/>
                  </a:lnTo>
                  <a:lnTo>
                    <a:pt x="12763" y="8153"/>
                  </a:lnTo>
                  <a:lnTo>
                    <a:pt x="6032" y="12763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28713" y="4816799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60">
                  <a:moveTo>
                    <a:pt x="3543" y="9575"/>
                  </a:moveTo>
                  <a:lnTo>
                    <a:pt x="3543" y="7099"/>
                  </a:lnTo>
                  <a:lnTo>
                    <a:pt x="2832" y="4610"/>
                  </a:lnTo>
                  <a:lnTo>
                    <a:pt x="1765" y="213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531902" y="480793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0" y="4610"/>
                  </a:moveTo>
                  <a:lnTo>
                    <a:pt x="711" y="4965"/>
                  </a:lnTo>
                  <a:lnTo>
                    <a:pt x="2133" y="4965"/>
                  </a:lnTo>
                  <a:lnTo>
                    <a:pt x="4965" y="3543"/>
                  </a:lnTo>
                  <a:lnTo>
                    <a:pt x="6032" y="2133"/>
                  </a:lnTo>
                  <a:lnTo>
                    <a:pt x="6388" y="1066"/>
                  </a:lnTo>
                  <a:lnTo>
                    <a:pt x="6388" y="355"/>
                  </a:lnTo>
                  <a:lnTo>
                    <a:pt x="5676" y="0"/>
                  </a:lnTo>
                  <a:lnTo>
                    <a:pt x="4254" y="0"/>
                  </a:lnTo>
                  <a:lnTo>
                    <a:pt x="1422" y="1422"/>
                  </a:lnTo>
                  <a:lnTo>
                    <a:pt x="355" y="2832"/>
                  </a:lnTo>
                  <a:lnTo>
                    <a:pt x="0" y="3898"/>
                  </a:lnTo>
                  <a:lnTo>
                    <a:pt x="0" y="46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26582" y="4805107"/>
              <a:ext cx="15875" cy="11430"/>
            </a:xfrm>
            <a:custGeom>
              <a:avLst/>
              <a:gdLst/>
              <a:ahLst/>
              <a:cxnLst/>
              <a:rect l="l" t="t" r="r" b="b"/>
              <a:pathLst>
                <a:path w="15875" h="11429">
                  <a:moveTo>
                    <a:pt x="355" y="10985"/>
                  </a:moveTo>
                  <a:lnTo>
                    <a:pt x="1066" y="11341"/>
                  </a:lnTo>
                  <a:lnTo>
                    <a:pt x="2133" y="11341"/>
                  </a:lnTo>
                  <a:lnTo>
                    <a:pt x="6286" y="10871"/>
                  </a:lnTo>
                  <a:lnTo>
                    <a:pt x="14109" y="5308"/>
                  </a:lnTo>
                  <a:lnTo>
                    <a:pt x="15608" y="1409"/>
                  </a:lnTo>
                  <a:lnTo>
                    <a:pt x="15252" y="342"/>
                  </a:lnTo>
                  <a:lnTo>
                    <a:pt x="14541" y="0"/>
                  </a:lnTo>
                  <a:lnTo>
                    <a:pt x="8775" y="279"/>
                  </a:lnTo>
                  <a:lnTo>
                    <a:pt x="3962" y="4699"/>
                  </a:lnTo>
                  <a:lnTo>
                    <a:pt x="355" y="8864"/>
                  </a:lnTo>
                  <a:lnTo>
                    <a:pt x="0" y="9918"/>
                  </a:lnTo>
                  <a:lnTo>
                    <a:pt x="355" y="109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535100" y="479730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89">
                  <a:moveTo>
                    <a:pt x="7086" y="85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32262" y="479695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476" y="698"/>
                  </a:moveTo>
                  <a:lnTo>
                    <a:pt x="1765" y="342"/>
                  </a:lnTo>
                  <a:lnTo>
                    <a:pt x="140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15950" y="4796590"/>
              <a:ext cx="16510" cy="10795"/>
            </a:xfrm>
            <a:custGeom>
              <a:avLst/>
              <a:gdLst/>
              <a:ahLst/>
              <a:cxnLst/>
              <a:rect l="l" t="t" r="r" b="b"/>
              <a:pathLst>
                <a:path w="16510" h="10795">
                  <a:moveTo>
                    <a:pt x="16306" y="0"/>
                  </a:moveTo>
                  <a:lnTo>
                    <a:pt x="0" y="102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498571" y="4807226"/>
              <a:ext cx="17780" cy="1905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373" y="0"/>
                  </a:moveTo>
                  <a:lnTo>
                    <a:pt x="10286" y="4965"/>
                  </a:lnTo>
                  <a:lnTo>
                    <a:pt x="4610" y="11341"/>
                  </a:lnTo>
                  <a:lnTo>
                    <a:pt x="2120" y="14897"/>
                  </a:lnTo>
                  <a:lnTo>
                    <a:pt x="0" y="187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97859" y="4825667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4" h="9525">
                  <a:moveTo>
                    <a:pt x="711" y="0"/>
                  </a:moveTo>
                  <a:lnTo>
                    <a:pt x="0" y="2476"/>
                  </a:lnTo>
                  <a:lnTo>
                    <a:pt x="0" y="4965"/>
                  </a:lnTo>
                  <a:lnTo>
                    <a:pt x="711" y="7086"/>
                  </a:lnTo>
                  <a:lnTo>
                    <a:pt x="1777" y="92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542187" y="4805813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4965" y="95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546796" y="481538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0" y="2489"/>
                  </a:moveTo>
                  <a:lnTo>
                    <a:pt x="355" y="1778"/>
                  </a:lnTo>
                  <a:lnTo>
                    <a:pt x="355" y="71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531199" y="4818221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29">
                  <a:moveTo>
                    <a:pt x="15951" y="0"/>
                  </a:moveTo>
                  <a:lnTo>
                    <a:pt x="0" y="113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507789" y="4829923"/>
              <a:ext cx="24130" cy="9525"/>
            </a:xfrm>
            <a:custGeom>
              <a:avLst/>
              <a:gdLst/>
              <a:ahLst/>
              <a:cxnLst/>
              <a:rect l="l" t="t" r="r" b="b"/>
              <a:pathLst>
                <a:path w="24129" h="9525">
                  <a:moveTo>
                    <a:pt x="0" y="9220"/>
                  </a:moveTo>
                  <a:lnTo>
                    <a:pt x="20205" y="2133"/>
                  </a:lnTo>
                  <a:lnTo>
                    <a:pt x="237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99279" y="483488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0" y="0"/>
                  </a:moveTo>
                  <a:lnTo>
                    <a:pt x="1422" y="1778"/>
                  </a:lnTo>
                  <a:lnTo>
                    <a:pt x="3543" y="3187"/>
                  </a:lnTo>
                  <a:lnTo>
                    <a:pt x="5676" y="4254"/>
                  </a:lnTo>
                  <a:lnTo>
                    <a:pt x="8153" y="4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73395" y="4604402"/>
              <a:ext cx="4445" cy="20320"/>
            </a:xfrm>
            <a:custGeom>
              <a:avLst/>
              <a:gdLst/>
              <a:ahLst/>
              <a:cxnLst/>
              <a:rect l="l" t="t" r="r" b="b"/>
              <a:pathLst>
                <a:path w="4445" h="20320">
                  <a:moveTo>
                    <a:pt x="0" y="0"/>
                  </a:moveTo>
                  <a:lnTo>
                    <a:pt x="4254" y="0"/>
                  </a:lnTo>
                  <a:lnTo>
                    <a:pt x="4254" y="19850"/>
                  </a:lnTo>
                  <a:lnTo>
                    <a:pt x="0" y="198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586157" y="4505131"/>
              <a:ext cx="47625" cy="46990"/>
            </a:xfrm>
            <a:custGeom>
              <a:avLst/>
              <a:gdLst/>
              <a:ahLst/>
              <a:cxnLst/>
              <a:rect l="l" t="t" r="r" b="b"/>
              <a:pathLst>
                <a:path w="47625" h="46989">
                  <a:moveTo>
                    <a:pt x="8153" y="41471"/>
                  </a:moveTo>
                  <a:lnTo>
                    <a:pt x="11696" y="44303"/>
                  </a:lnTo>
                  <a:lnTo>
                    <a:pt x="15595" y="46081"/>
                  </a:lnTo>
                  <a:lnTo>
                    <a:pt x="30148" y="46721"/>
                  </a:lnTo>
                  <a:lnTo>
                    <a:pt x="41671" y="39333"/>
                  </a:lnTo>
                  <a:lnTo>
                    <a:pt x="47428" y="26984"/>
                  </a:lnTo>
                  <a:lnTo>
                    <a:pt x="44678" y="12744"/>
                  </a:lnTo>
                  <a:lnTo>
                    <a:pt x="42189" y="8845"/>
                  </a:lnTo>
                  <a:lnTo>
                    <a:pt x="39357" y="5657"/>
                  </a:lnTo>
                  <a:lnTo>
                    <a:pt x="25867" y="0"/>
                  </a:lnTo>
                  <a:lnTo>
                    <a:pt x="12611" y="2800"/>
                  </a:lnTo>
                  <a:lnTo>
                    <a:pt x="2888" y="12258"/>
                  </a:lnTo>
                  <a:lnTo>
                    <a:pt x="0" y="26574"/>
                  </a:lnTo>
                  <a:lnTo>
                    <a:pt x="1066" y="30829"/>
                  </a:lnTo>
                  <a:lnTo>
                    <a:pt x="2832" y="350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563459" y="4531003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0" y="39712"/>
                  </a:moveTo>
                  <a:lnTo>
                    <a:pt x="50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08846" y="452461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965" y="6388"/>
                  </a:moveTo>
                  <a:lnTo>
                    <a:pt x="5321" y="4965"/>
                  </a:lnTo>
                  <a:lnTo>
                    <a:pt x="4965" y="3200"/>
                  </a:lnTo>
                  <a:lnTo>
                    <a:pt x="4254" y="1777"/>
                  </a:lnTo>
                  <a:lnTo>
                    <a:pt x="3187" y="711"/>
                  </a:lnTo>
                  <a:lnTo>
                    <a:pt x="1778" y="35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558138" y="4524261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50711" y="0"/>
                  </a:moveTo>
                  <a:lnTo>
                    <a:pt x="0" y="397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535448" y="4563973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6593" y="2489"/>
                  </a:moveTo>
                  <a:lnTo>
                    <a:pt x="25171" y="1066"/>
                  </a:lnTo>
                  <a:lnTo>
                    <a:pt x="22694" y="0"/>
                  </a:lnTo>
                  <a:lnTo>
                    <a:pt x="14657" y="1209"/>
                  </a:lnTo>
                  <a:lnTo>
                    <a:pt x="6665" y="5986"/>
                  </a:lnTo>
                  <a:lnTo>
                    <a:pt x="1015" y="12914"/>
                  </a:lnTo>
                  <a:lnTo>
                    <a:pt x="0" y="20574"/>
                  </a:lnTo>
                  <a:lnTo>
                    <a:pt x="1066" y="22339"/>
                  </a:lnTo>
                  <a:lnTo>
                    <a:pt x="2476" y="23761"/>
                  </a:lnTo>
                  <a:lnTo>
                    <a:pt x="10131" y="24538"/>
                  </a:lnTo>
                  <a:lnTo>
                    <a:pt x="18551" y="20691"/>
                  </a:lnTo>
                  <a:lnTo>
                    <a:pt x="25318" y="14124"/>
                  </a:lnTo>
                  <a:lnTo>
                    <a:pt x="28016" y="6743"/>
                  </a:lnTo>
                  <a:lnTo>
                    <a:pt x="27660" y="4267"/>
                  </a:lnTo>
                  <a:lnTo>
                    <a:pt x="26593" y="2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8270" y="4604222"/>
              <a:ext cx="212043" cy="23581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416660" y="4481352"/>
              <a:ext cx="299085" cy="396240"/>
            </a:xfrm>
            <a:custGeom>
              <a:avLst/>
              <a:gdLst/>
              <a:ahLst/>
              <a:cxnLst/>
              <a:rect l="l" t="t" r="r" b="b"/>
              <a:pathLst>
                <a:path w="299085" h="396239">
                  <a:moveTo>
                    <a:pt x="0" y="395731"/>
                  </a:moveTo>
                  <a:lnTo>
                    <a:pt x="298919" y="395731"/>
                  </a:lnTo>
                  <a:lnTo>
                    <a:pt x="298919" y="0"/>
                  </a:lnTo>
                  <a:lnTo>
                    <a:pt x="0" y="0"/>
                  </a:lnTo>
                  <a:lnTo>
                    <a:pt x="0" y="3957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750593" y="4394128"/>
              <a:ext cx="198120" cy="474980"/>
            </a:xfrm>
            <a:custGeom>
              <a:avLst/>
              <a:gdLst/>
              <a:ahLst/>
              <a:cxnLst/>
              <a:rect l="l" t="t" r="r" b="b"/>
              <a:pathLst>
                <a:path w="198120" h="474979">
                  <a:moveTo>
                    <a:pt x="197866" y="0"/>
                  </a:moveTo>
                  <a:lnTo>
                    <a:pt x="0" y="0"/>
                  </a:lnTo>
                  <a:lnTo>
                    <a:pt x="0" y="474802"/>
                  </a:lnTo>
                  <a:lnTo>
                    <a:pt x="197866" y="474802"/>
                  </a:lnTo>
                  <a:lnTo>
                    <a:pt x="19786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276" y="4662020"/>
              <a:ext cx="206059" cy="17055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8276" y="4430114"/>
              <a:ext cx="206059" cy="17056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822407" y="5588398"/>
              <a:ext cx="1127760" cy="0"/>
            </a:xfrm>
            <a:custGeom>
              <a:avLst/>
              <a:gdLst/>
              <a:ahLst/>
              <a:cxnLst/>
              <a:rect l="l" t="t" r="r" b="b"/>
              <a:pathLst>
                <a:path w="1127760">
                  <a:moveTo>
                    <a:pt x="1127607" y="0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772410" y="2803069"/>
              <a:ext cx="0" cy="2785745"/>
            </a:xfrm>
            <a:custGeom>
              <a:avLst/>
              <a:gdLst/>
              <a:ahLst/>
              <a:cxnLst/>
              <a:rect l="l" t="t" r="r" b="b"/>
              <a:pathLst>
                <a:path h="2785745">
                  <a:moveTo>
                    <a:pt x="0" y="0"/>
                  </a:moveTo>
                  <a:lnTo>
                    <a:pt x="0" y="2785325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822054" y="2803072"/>
              <a:ext cx="0" cy="2785745"/>
            </a:xfrm>
            <a:custGeom>
              <a:avLst/>
              <a:gdLst/>
              <a:ahLst/>
              <a:cxnLst/>
              <a:rect l="l" t="t" r="r" b="b"/>
              <a:pathLst>
                <a:path h="2785745">
                  <a:moveTo>
                    <a:pt x="0" y="2785325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846875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846875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846870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19862" y="0"/>
                  </a:moveTo>
                  <a:lnTo>
                    <a:pt x="0" y="0"/>
                  </a:lnTo>
                  <a:lnTo>
                    <a:pt x="0" y="47510"/>
                  </a:lnTo>
                  <a:lnTo>
                    <a:pt x="19862" y="47510"/>
                  </a:lnTo>
                  <a:lnTo>
                    <a:pt x="19862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57830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0" y="0"/>
                  </a:moveTo>
                  <a:lnTo>
                    <a:pt x="19862" y="0"/>
                  </a:lnTo>
                  <a:lnTo>
                    <a:pt x="19862" y="47510"/>
                  </a:lnTo>
                  <a:lnTo>
                    <a:pt x="0" y="47510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866733" y="5705059"/>
              <a:ext cx="791210" cy="20320"/>
            </a:xfrm>
            <a:custGeom>
              <a:avLst/>
              <a:gdLst/>
              <a:ahLst/>
              <a:cxnLst/>
              <a:rect l="l" t="t" r="r" b="b"/>
              <a:pathLst>
                <a:path w="791210" h="20320">
                  <a:moveTo>
                    <a:pt x="0" y="0"/>
                  </a:moveTo>
                  <a:lnTo>
                    <a:pt x="791095" y="0"/>
                  </a:lnTo>
                  <a:lnTo>
                    <a:pt x="791095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886591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38327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86591" y="5714988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39">
                  <a:moveTo>
                    <a:pt x="0" y="0"/>
                  </a:moveTo>
                  <a:lnTo>
                    <a:pt x="751738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47939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834818" y="558449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2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830920" y="5566411"/>
              <a:ext cx="4445" cy="18415"/>
            </a:xfrm>
            <a:custGeom>
              <a:avLst/>
              <a:gdLst/>
              <a:ahLst/>
              <a:cxnLst/>
              <a:rect l="l" t="t" r="r" b="b"/>
              <a:pathLst>
                <a:path w="4445" h="18414">
                  <a:moveTo>
                    <a:pt x="0" y="14185"/>
                  </a:moveTo>
                  <a:lnTo>
                    <a:pt x="355" y="15608"/>
                  </a:lnTo>
                  <a:lnTo>
                    <a:pt x="1066" y="17018"/>
                  </a:lnTo>
                  <a:lnTo>
                    <a:pt x="2476" y="17729"/>
                  </a:lnTo>
                  <a:lnTo>
                    <a:pt x="3898" y="18084"/>
                  </a:lnTo>
                </a:path>
                <a:path w="4445" h="18414">
                  <a:moveTo>
                    <a:pt x="0" y="141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830920" y="5562514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5" h="4445">
                  <a:moveTo>
                    <a:pt x="3898" y="0"/>
                  </a:moveTo>
                  <a:lnTo>
                    <a:pt x="2476" y="355"/>
                  </a:lnTo>
                  <a:lnTo>
                    <a:pt x="1066" y="1066"/>
                  </a:lnTo>
                  <a:lnTo>
                    <a:pt x="355" y="2476"/>
                  </a:lnTo>
                  <a:lnTo>
                    <a:pt x="0" y="3898"/>
                  </a:lnTo>
                </a:path>
                <a:path w="13335" h="4445">
                  <a:moveTo>
                    <a:pt x="3898" y="0"/>
                  </a:moveTo>
                  <a:lnTo>
                    <a:pt x="131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847939" y="5566768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8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851833" y="5566769"/>
              <a:ext cx="354965" cy="17780"/>
            </a:xfrm>
            <a:custGeom>
              <a:avLst/>
              <a:gdLst/>
              <a:ahLst/>
              <a:cxnLst/>
              <a:rect l="l" t="t" r="r" b="b"/>
              <a:pathLst>
                <a:path w="354964" h="17779">
                  <a:moveTo>
                    <a:pt x="354952" y="17729"/>
                  </a:moveTo>
                  <a:lnTo>
                    <a:pt x="0" y="17729"/>
                  </a:lnTo>
                  <a:lnTo>
                    <a:pt x="0" y="0"/>
                  </a:ln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839430" y="5562514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4">
                  <a:moveTo>
                    <a:pt x="0" y="0"/>
                  </a:moveTo>
                  <a:lnTo>
                    <a:pt x="3673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851841" y="5581305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>
                  <a:moveTo>
                    <a:pt x="0" y="0"/>
                  </a:move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839430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839429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  <a:lnTo>
                    <a:pt x="0" y="177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680524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684425" y="5562514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5" h="22225">
                  <a:moveTo>
                    <a:pt x="0" y="21983"/>
                  </a:moveTo>
                  <a:lnTo>
                    <a:pt x="9220" y="21983"/>
                  </a:lnTo>
                  <a:lnTo>
                    <a:pt x="10642" y="21628"/>
                  </a:lnTo>
                  <a:lnTo>
                    <a:pt x="12052" y="20916"/>
                  </a:lnTo>
                  <a:lnTo>
                    <a:pt x="12763" y="19507"/>
                  </a:lnTo>
                  <a:lnTo>
                    <a:pt x="13119" y="18084"/>
                  </a:lnTo>
                  <a:lnTo>
                    <a:pt x="13119" y="3898"/>
                  </a:lnTo>
                  <a:lnTo>
                    <a:pt x="12763" y="2476"/>
                  </a:lnTo>
                  <a:lnTo>
                    <a:pt x="12052" y="1066"/>
                  </a:lnTo>
                  <a:lnTo>
                    <a:pt x="10642" y="355"/>
                  </a:lnTo>
                  <a:lnTo>
                    <a:pt x="92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06788" y="5566768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206786" y="5566769"/>
              <a:ext cx="474345" cy="17780"/>
            </a:xfrm>
            <a:custGeom>
              <a:avLst/>
              <a:gdLst/>
              <a:ahLst/>
              <a:cxnLst/>
              <a:rect l="l" t="t" r="r" b="b"/>
              <a:pathLst>
                <a:path w="474345" h="17779">
                  <a:moveTo>
                    <a:pt x="0" y="17729"/>
                  </a:moveTo>
                  <a:lnTo>
                    <a:pt x="473735" y="17729"/>
                  </a:lnTo>
                  <a:lnTo>
                    <a:pt x="47373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06791" y="5562514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4868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06789" y="5581305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2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680524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80525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8509" y="17729"/>
                  </a:lnTo>
                  <a:lnTo>
                    <a:pt x="85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950015" y="3216170"/>
              <a:ext cx="49530" cy="20320"/>
            </a:xfrm>
            <a:custGeom>
              <a:avLst/>
              <a:gdLst/>
              <a:ahLst/>
              <a:cxnLst/>
              <a:rect l="l" t="t" r="r" b="b"/>
              <a:pathLst>
                <a:path w="49529" h="20319">
                  <a:moveTo>
                    <a:pt x="0" y="0"/>
                  </a:moveTo>
                  <a:lnTo>
                    <a:pt x="49288" y="0"/>
                  </a:lnTo>
                  <a:lnTo>
                    <a:pt x="49288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950015" y="3592033"/>
              <a:ext cx="49530" cy="20320"/>
            </a:xfrm>
            <a:custGeom>
              <a:avLst/>
              <a:gdLst/>
              <a:ahLst/>
              <a:cxnLst/>
              <a:rect l="l" t="t" r="r" b="b"/>
              <a:pathLst>
                <a:path w="49529" h="20320">
                  <a:moveTo>
                    <a:pt x="0" y="19862"/>
                  </a:moveTo>
                  <a:lnTo>
                    <a:pt x="49288" y="19862"/>
                  </a:lnTo>
                  <a:lnTo>
                    <a:pt x="49288" y="0"/>
                  </a:lnTo>
                  <a:lnTo>
                    <a:pt x="0" y="0"/>
                  </a:lnTo>
                  <a:lnTo>
                    <a:pt x="0" y="19862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999302" y="3548071"/>
              <a:ext cx="172085" cy="44450"/>
            </a:xfrm>
            <a:custGeom>
              <a:avLst/>
              <a:gdLst/>
              <a:ahLst/>
              <a:cxnLst/>
              <a:rect l="l" t="t" r="r" b="b"/>
              <a:pathLst>
                <a:path w="172085" h="44450">
                  <a:moveTo>
                    <a:pt x="0" y="43967"/>
                  </a:moveTo>
                  <a:lnTo>
                    <a:pt x="52086" y="40085"/>
                  </a:lnTo>
                  <a:lnTo>
                    <a:pt x="123892" y="21616"/>
                  </a:lnTo>
                  <a:lnTo>
                    <a:pt x="158153" y="6730"/>
                  </a:lnTo>
                  <a:lnTo>
                    <a:pt x="171627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985472" y="3236026"/>
              <a:ext cx="186055" cy="320040"/>
            </a:xfrm>
            <a:custGeom>
              <a:avLst/>
              <a:gdLst/>
              <a:ahLst/>
              <a:cxnLst/>
              <a:rect l="l" t="t" r="r" b="b"/>
              <a:pathLst>
                <a:path w="186054" h="320039">
                  <a:moveTo>
                    <a:pt x="13830" y="0"/>
                  </a:moveTo>
                  <a:lnTo>
                    <a:pt x="0" y="7442"/>
                  </a:lnTo>
                  <a:lnTo>
                    <a:pt x="171627" y="319493"/>
                  </a:lnTo>
                  <a:lnTo>
                    <a:pt x="185458" y="312039"/>
                  </a:lnTo>
                  <a:lnTo>
                    <a:pt x="1383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822052" y="2803069"/>
              <a:ext cx="1128395" cy="238125"/>
            </a:xfrm>
            <a:custGeom>
              <a:avLst/>
              <a:gdLst/>
              <a:ahLst/>
              <a:cxnLst/>
              <a:rect l="l" t="t" r="r" b="b"/>
              <a:pathLst>
                <a:path w="1128395" h="238125">
                  <a:moveTo>
                    <a:pt x="1127963" y="0"/>
                  </a:moveTo>
                  <a:lnTo>
                    <a:pt x="1127963" y="237578"/>
                  </a:lnTo>
                  <a:lnTo>
                    <a:pt x="0" y="237578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822054" y="3040642"/>
              <a:ext cx="178435" cy="2411730"/>
            </a:xfrm>
            <a:custGeom>
              <a:avLst/>
              <a:gdLst/>
              <a:ahLst/>
              <a:cxnLst/>
              <a:rect l="l" t="t" r="r" b="b"/>
              <a:pathLst>
                <a:path w="178435" h="2411729">
                  <a:moveTo>
                    <a:pt x="0" y="2411234"/>
                  </a:moveTo>
                  <a:lnTo>
                    <a:pt x="178003" y="2411234"/>
                  </a:lnTo>
                  <a:lnTo>
                    <a:pt x="178003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822054" y="2803069"/>
              <a:ext cx="1128395" cy="238125"/>
            </a:xfrm>
            <a:custGeom>
              <a:avLst/>
              <a:gdLst/>
              <a:ahLst/>
              <a:cxnLst/>
              <a:rect l="l" t="t" r="r" b="b"/>
              <a:pathLst>
                <a:path w="1128395" h="238125">
                  <a:moveTo>
                    <a:pt x="0" y="237578"/>
                  </a:moveTo>
                  <a:lnTo>
                    <a:pt x="1127963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822052" y="2803069"/>
              <a:ext cx="1128395" cy="238125"/>
            </a:xfrm>
            <a:custGeom>
              <a:avLst/>
              <a:gdLst/>
              <a:ahLst/>
              <a:cxnLst/>
              <a:rect l="l" t="t" r="r" b="b"/>
              <a:pathLst>
                <a:path w="1128395" h="238125">
                  <a:moveTo>
                    <a:pt x="1127963" y="237578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822054" y="3730685"/>
              <a:ext cx="178435" cy="509905"/>
            </a:xfrm>
            <a:custGeom>
              <a:avLst/>
              <a:gdLst/>
              <a:ahLst/>
              <a:cxnLst/>
              <a:rect l="l" t="t" r="r" b="b"/>
              <a:pathLst>
                <a:path w="178435" h="509904">
                  <a:moveTo>
                    <a:pt x="0" y="509904"/>
                  </a:moveTo>
                  <a:lnTo>
                    <a:pt x="178003" y="509904"/>
                  </a:lnTo>
                  <a:lnTo>
                    <a:pt x="0" y="0"/>
                  </a:lnTo>
                </a:path>
                <a:path w="178435" h="509904">
                  <a:moveTo>
                    <a:pt x="0" y="509904"/>
                  </a:moveTo>
                  <a:lnTo>
                    <a:pt x="178003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822056" y="4941977"/>
              <a:ext cx="178435" cy="509905"/>
            </a:xfrm>
            <a:custGeom>
              <a:avLst/>
              <a:gdLst/>
              <a:ahLst/>
              <a:cxnLst/>
              <a:rect l="l" t="t" r="r" b="b"/>
              <a:pathLst>
                <a:path w="178435" h="509904">
                  <a:moveTo>
                    <a:pt x="178003" y="0"/>
                  </a:moveTo>
                  <a:lnTo>
                    <a:pt x="0" y="509905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822056" y="4941972"/>
              <a:ext cx="178435" cy="509905"/>
            </a:xfrm>
            <a:custGeom>
              <a:avLst/>
              <a:gdLst/>
              <a:ahLst/>
              <a:cxnLst/>
              <a:rect l="l" t="t" r="r" b="b"/>
              <a:pathLst>
                <a:path w="178435" h="509904">
                  <a:moveTo>
                    <a:pt x="178003" y="509905"/>
                  </a:moveTo>
                  <a:lnTo>
                    <a:pt x="0" y="0"/>
                  </a:lnTo>
                  <a:lnTo>
                    <a:pt x="178003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822056" y="373068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178003" y="0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12436" y="4017549"/>
              <a:ext cx="238125" cy="1450340"/>
            </a:xfrm>
            <a:custGeom>
              <a:avLst/>
              <a:gdLst/>
              <a:ahLst/>
              <a:cxnLst/>
              <a:rect l="l" t="t" r="r" b="b"/>
              <a:pathLst>
                <a:path w="238125" h="1450339">
                  <a:moveTo>
                    <a:pt x="237578" y="0"/>
                  </a:moveTo>
                  <a:lnTo>
                    <a:pt x="0" y="0"/>
                  </a:lnTo>
                  <a:lnTo>
                    <a:pt x="0" y="1450289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826617" y="380915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11245"/>
                  </a:moveTo>
                  <a:lnTo>
                    <a:pt x="355" y="14077"/>
                  </a:lnTo>
                  <a:lnTo>
                    <a:pt x="1422" y="16922"/>
                  </a:lnTo>
                  <a:lnTo>
                    <a:pt x="6276" y="21496"/>
                  </a:lnTo>
                  <a:lnTo>
                    <a:pt x="12757" y="22491"/>
                  </a:lnTo>
                  <a:lnTo>
                    <a:pt x="18799" y="19990"/>
                  </a:lnTo>
                  <a:lnTo>
                    <a:pt x="22339" y="14077"/>
                  </a:lnTo>
                  <a:lnTo>
                    <a:pt x="22694" y="11245"/>
                  </a:lnTo>
                  <a:lnTo>
                    <a:pt x="22339" y="8413"/>
                  </a:lnTo>
                  <a:lnTo>
                    <a:pt x="18799" y="2500"/>
                  </a:lnTo>
                  <a:lnTo>
                    <a:pt x="12757" y="0"/>
                  </a:lnTo>
                  <a:lnTo>
                    <a:pt x="6276" y="994"/>
                  </a:lnTo>
                  <a:lnTo>
                    <a:pt x="1422" y="5568"/>
                  </a:lnTo>
                  <a:lnTo>
                    <a:pt x="355" y="8413"/>
                  </a:lnTo>
                  <a:lnTo>
                    <a:pt x="0" y="112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903209" y="3825716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4">
                  <a:moveTo>
                    <a:pt x="0" y="0"/>
                  </a:moveTo>
                  <a:lnTo>
                    <a:pt x="5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903205" y="3815076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4">
                  <a:moveTo>
                    <a:pt x="5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902145" y="3828553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70">
                  <a:moveTo>
                    <a:pt x="0" y="0"/>
                  </a:moveTo>
                  <a:lnTo>
                    <a:pt x="15951" y="10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902145" y="3810820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70">
                  <a:moveTo>
                    <a:pt x="0" y="1066"/>
                  </a:moveTo>
                  <a:lnTo>
                    <a:pt x="159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893457" y="3812240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10">
                  <a:moveTo>
                    <a:pt x="9042" y="0"/>
                  </a:moveTo>
                  <a:lnTo>
                    <a:pt x="6565" y="711"/>
                  </a:lnTo>
                  <a:lnTo>
                    <a:pt x="0" y="2730"/>
                  </a:lnTo>
                  <a:lnTo>
                    <a:pt x="0" y="13576"/>
                  </a:lnTo>
                  <a:lnTo>
                    <a:pt x="6565" y="15608"/>
                  </a:lnTo>
                  <a:lnTo>
                    <a:pt x="9042" y="163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893102" y="3812240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10">
                  <a:moveTo>
                    <a:pt x="9042" y="0"/>
                  </a:moveTo>
                  <a:lnTo>
                    <a:pt x="6565" y="711"/>
                  </a:lnTo>
                  <a:lnTo>
                    <a:pt x="0" y="2730"/>
                  </a:lnTo>
                  <a:lnTo>
                    <a:pt x="0" y="13576"/>
                  </a:lnTo>
                  <a:lnTo>
                    <a:pt x="6565" y="15608"/>
                  </a:lnTo>
                  <a:lnTo>
                    <a:pt x="9042" y="163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852577" y="381614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533" y="0"/>
                  </a:moveTo>
                  <a:lnTo>
                    <a:pt x="2755" y="355"/>
                  </a:lnTo>
                  <a:lnTo>
                    <a:pt x="0" y="2654"/>
                  </a:lnTo>
                  <a:lnTo>
                    <a:pt x="0" y="5854"/>
                  </a:lnTo>
                  <a:lnTo>
                    <a:pt x="2755" y="8153"/>
                  </a:lnTo>
                  <a:lnTo>
                    <a:pt x="4533" y="85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896758" y="3815076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5">
                  <a:moveTo>
                    <a:pt x="6451" y="0"/>
                  </a:moveTo>
                  <a:lnTo>
                    <a:pt x="4673" y="355"/>
                  </a:lnTo>
                  <a:lnTo>
                    <a:pt x="0" y="1892"/>
                  </a:lnTo>
                  <a:lnTo>
                    <a:pt x="0" y="8737"/>
                  </a:lnTo>
                  <a:lnTo>
                    <a:pt x="4673" y="10287"/>
                  </a:lnTo>
                  <a:lnTo>
                    <a:pt x="6451" y="106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857116" y="3824653"/>
              <a:ext cx="47625" cy="4445"/>
            </a:xfrm>
            <a:custGeom>
              <a:avLst/>
              <a:gdLst/>
              <a:ahLst/>
              <a:cxnLst/>
              <a:rect l="l" t="t" r="r" b="b"/>
              <a:pathLst>
                <a:path w="47625" h="4445">
                  <a:moveTo>
                    <a:pt x="47155" y="4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857111" y="3811887"/>
              <a:ext cx="49530" cy="4445"/>
            </a:xfrm>
            <a:custGeom>
              <a:avLst/>
              <a:gdLst/>
              <a:ahLst/>
              <a:cxnLst/>
              <a:rect l="l" t="t" r="r" b="b"/>
              <a:pathLst>
                <a:path w="49529" h="4445">
                  <a:moveTo>
                    <a:pt x="0" y="3898"/>
                  </a:moveTo>
                  <a:lnTo>
                    <a:pt x="49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915265" y="3810821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5" h="19685">
                  <a:moveTo>
                    <a:pt x="0" y="18440"/>
                  </a:moveTo>
                  <a:lnTo>
                    <a:pt x="2832" y="19151"/>
                  </a:lnTo>
                  <a:lnTo>
                    <a:pt x="10461" y="16266"/>
                  </a:lnTo>
                  <a:lnTo>
                    <a:pt x="13004" y="9575"/>
                  </a:lnTo>
                  <a:lnTo>
                    <a:pt x="10461" y="2885"/>
                  </a:lnTo>
                  <a:lnTo>
                    <a:pt x="2832" y="0"/>
                  </a:lnTo>
                  <a:lnTo>
                    <a:pt x="0" y="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920230" y="3811175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0" y="18440"/>
                  </a:moveTo>
                  <a:lnTo>
                    <a:pt x="2476" y="17729"/>
                  </a:lnTo>
                  <a:lnTo>
                    <a:pt x="9550" y="14185"/>
                  </a:lnTo>
                  <a:lnTo>
                    <a:pt x="9550" y="4254"/>
                  </a:lnTo>
                  <a:lnTo>
                    <a:pt x="2476" y="71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908882" y="381507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642"/>
                  </a:moveTo>
                  <a:lnTo>
                    <a:pt x="0" y="0"/>
                  </a:lnTo>
                  <a:lnTo>
                    <a:pt x="0" y="106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918102" y="3810822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0" y="0"/>
                  </a:moveTo>
                  <a:lnTo>
                    <a:pt x="21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813141" y="3622536"/>
              <a:ext cx="137160" cy="396240"/>
            </a:xfrm>
            <a:custGeom>
              <a:avLst/>
              <a:gdLst/>
              <a:ahLst/>
              <a:cxnLst/>
              <a:rect l="l" t="t" r="r" b="b"/>
              <a:pathLst>
                <a:path w="137160" h="396239">
                  <a:moveTo>
                    <a:pt x="0" y="329768"/>
                  </a:moveTo>
                  <a:lnTo>
                    <a:pt x="355" y="395719"/>
                  </a:lnTo>
                  <a:lnTo>
                    <a:pt x="136867" y="395719"/>
                  </a:lnTo>
                  <a:lnTo>
                    <a:pt x="136867" y="0"/>
                  </a:lnTo>
                  <a:lnTo>
                    <a:pt x="355" y="0"/>
                  </a:lnTo>
                  <a:lnTo>
                    <a:pt x="355" y="655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2281" y="3701785"/>
              <a:ext cx="132210" cy="23722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4746869" y="3688132"/>
              <a:ext cx="66675" cy="264795"/>
            </a:xfrm>
            <a:custGeom>
              <a:avLst/>
              <a:gdLst/>
              <a:ahLst/>
              <a:cxnLst/>
              <a:rect l="l" t="t" r="r" b="b"/>
              <a:pathLst>
                <a:path w="66675" h="264795">
                  <a:moveTo>
                    <a:pt x="66627" y="0"/>
                  </a:moveTo>
                  <a:lnTo>
                    <a:pt x="61662" y="1422"/>
                  </a:lnTo>
                  <a:lnTo>
                    <a:pt x="30783" y="24155"/>
                  </a:lnTo>
                  <a:lnTo>
                    <a:pt x="10237" y="61595"/>
                  </a:lnTo>
                  <a:lnTo>
                    <a:pt x="0" y="107837"/>
                  </a:lnTo>
                  <a:lnTo>
                    <a:pt x="47" y="156978"/>
                  </a:lnTo>
                  <a:lnTo>
                    <a:pt x="10356" y="203114"/>
                  </a:lnTo>
                  <a:lnTo>
                    <a:pt x="30902" y="240339"/>
                  </a:lnTo>
                  <a:lnTo>
                    <a:pt x="61662" y="262750"/>
                  </a:lnTo>
                  <a:lnTo>
                    <a:pt x="66272" y="2641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911010" y="3811532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5" h="17779">
                  <a:moveTo>
                    <a:pt x="0" y="17729"/>
                  </a:moveTo>
                  <a:lnTo>
                    <a:pt x="0" y="13830"/>
                  </a:lnTo>
                  <a:lnTo>
                    <a:pt x="355" y="13119"/>
                  </a:lnTo>
                  <a:lnTo>
                    <a:pt x="355" y="12763"/>
                  </a:lnTo>
                  <a:lnTo>
                    <a:pt x="355" y="9931"/>
                  </a:lnTo>
                  <a:lnTo>
                    <a:pt x="355" y="4254"/>
                  </a:lnTo>
                  <a:lnTo>
                    <a:pt x="0" y="389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712436" y="5451877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237578" y="0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6618" y="4090241"/>
              <a:ext cx="206375" cy="205666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4712436" y="5467836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237578" y="0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040791" y="3622540"/>
              <a:ext cx="0" cy="1965960"/>
            </a:xfrm>
            <a:custGeom>
              <a:avLst/>
              <a:gdLst/>
              <a:ahLst/>
              <a:cxnLst/>
              <a:rect l="l" t="t" r="r" b="b"/>
              <a:pathLst>
                <a:path h="1965960">
                  <a:moveTo>
                    <a:pt x="0" y="1965858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652202" y="2372956"/>
              <a:ext cx="5083175" cy="3469004"/>
            </a:xfrm>
            <a:custGeom>
              <a:avLst/>
              <a:gdLst/>
              <a:ahLst/>
              <a:cxnLst/>
              <a:rect l="l" t="t" r="r" b="b"/>
              <a:pathLst>
                <a:path w="5083175" h="3469004">
                  <a:moveTo>
                    <a:pt x="1435023" y="3215449"/>
                  </a:moveTo>
                  <a:lnTo>
                    <a:pt x="1347101" y="3215449"/>
                  </a:lnTo>
                  <a:lnTo>
                    <a:pt x="1347101" y="1238948"/>
                  </a:lnTo>
                  <a:lnTo>
                    <a:pt x="1297813" y="1238948"/>
                  </a:lnTo>
                  <a:lnTo>
                    <a:pt x="1297813" y="3215449"/>
                  </a:lnTo>
                  <a:lnTo>
                    <a:pt x="1025474" y="3215449"/>
                  </a:lnTo>
                  <a:lnTo>
                    <a:pt x="1025474" y="3468624"/>
                  </a:lnTo>
                  <a:lnTo>
                    <a:pt x="1435023" y="3468624"/>
                  </a:lnTo>
                  <a:lnTo>
                    <a:pt x="1435023" y="3215449"/>
                  </a:lnTo>
                  <a:close/>
                </a:path>
                <a:path w="5083175" h="3469004">
                  <a:moveTo>
                    <a:pt x="2006307" y="176936"/>
                  </a:moveTo>
                  <a:lnTo>
                    <a:pt x="0" y="176936"/>
                  </a:lnTo>
                  <a:lnTo>
                    <a:pt x="0" y="430110"/>
                  </a:lnTo>
                  <a:lnTo>
                    <a:pt x="2006307" y="430110"/>
                  </a:lnTo>
                  <a:lnTo>
                    <a:pt x="2006307" y="176936"/>
                  </a:lnTo>
                  <a:close/>
                </a:path>
                <a:path w="5083175" h="3469004">
                  <a:moveTo>
                    <a:pt x="2665831" y="3215449"/>
                  </a:moveTo>
                  <a:lnTo>
                    <a:pt x="2261235" y="3215449"/>
                  </a:lnTo>
                  <a:lnTo>
                    <a:pt x="2261235" y="3468624"/>
                  </a:lnTo>
                  <a:lnTo>
                    <a:pt x="2665831" y="3468624"/>
                  </a:lnTo>
                  <a:lnTo>
                    <a:pt x="2665831" y="3215449"/>
                  </a:lnTo>
                  <a:close/>
                </a:path>
                <a:path w="5083175" h="3469004">
                  <a:moveTo>
                    <a:pt x="3872865" y="3215449"/>
                  </a:moveTo>
                  <a:lnTo>
                    <a:pt x="3496640" y="3215449"/>
                  </a:lnTo>
                  <a:lnTo>
                    <a:pt x="3496640" y="3468624"/>
                  </a:lnTo>
                  <a:lnTo>
                    <a:pt x="3872865" y="3468624"/>
                  </a:lnTo>
                  <a:lnTo>
                    <a:pt x="3872865" y="3215449"/>
                  </a:lnTo>
                  <a:close/>
                </a:path>
                <a:path w="5083175" h="3469004">
                  <a:moveTo>
                    <a:pt x="5082705" y="430123"/>
                  </a:moveTo>
                  <a:lnTo>
                    <a:pt x="4828108" y="430123"/>
                  </a:lnTo>
                  <a:lnTo>
                    <a:pt x="4829530" y="3215449"/>
                  </a:lnTo>
                  <a:lnTo>
                    <a:pt x="4703673" y="3215449"/>
                  </a:lnTo>
                  <a:lnTo>
                    <a:pt x="4703673" y="3468624"/>
                  </a:lnTo>
                  <a:lnTo>
                    <a:pt x="5082705" y="3468624"/>
                  </a:lnTo>
                  <a:lnTo>
                    <a:pt x="5082705" y="3215449"/>
                  </a:lnTo>
                  <a:lnTo>
                    <a:pt x="5082705" y="430123"/>
                  </a:lnTo>
                  <a:close/>
                </a:path>
                <a:path w="5083175" h="3469004">
                  <a:moveTo>
                    <a:pt x="5082718" y="176936"/>
                  </a:moveTo>
                  <a:lnTo>
                    <a:pt x="5082705" y="0"/>
                  </a:lnTo>
                  <a:lnTo>
                    <a:pt x="4829530" y="0"/>
                  </a:lnTo>
                  <a:lnTo>
                    <a:pt x="4828108" y="176936"/>
                  </a:lnTo>
                  <a:lnTo>
                    <a:pt x="2397429" y="176936"/>
                  </a:lnTo>
                  <a:lnTo>
                    <a:pt x="2397429" y="430110"/>
                  </a:lnTo>
                  <a:lnTo>
                    <a:pt x="5082718" y="430110"/>
                  </a:lnTo>
                  <a:lnTo>
                    <a:pt x="5082718" y="17693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203" y="5588402"/>
              <a:ext cx="194679" cy="255659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3772408" y="2800591"/>
              <a:ext cx="1227455" cy="2788285"/>
            </a:xfrm>
            <a:custGeom>
              <a:avLst/>
              <a:gdLst/>
              <a:ahLst/>
              <a:cxnLst/>
              <a:rect l="l" t="t" r="r" b="b"/>
              <a:pathLst>
                <a:path w="1227454" h="2788285">
                  <a:moveTo>
                    <a:pt x="49644" y="2489"/>
                  </a:moveTo>
                  <a:lnTo>
                    <a:pt x="0" y="2489"/>
                  </a:lnTo>
                  <a:lnTo>
                    <a:pt x="0" y="2787815"/>
                  </a:lnTo>
                  <a:lnTo>
                    <a:pt x="49644" y="2787815"/>
                  </a:lnTo>
                  <a:lnTo>
                    <a:pt x="49644" y="2489"/>
                  </a:lnTo>
                  <a:close/>
                </a:path>
                <a:path w="1227454" h="2788285">
                  <a:moveTo>
                    <a:pt x="1226896" y="0"/>
                  </a:moveTo>
                  <a:lnTo>
                    <a:pt x="1177607" y="0"/>
                  </a:lnTo>
                  <a:lnTo>
                    <a:pt x="1177607" y="415582"/>
                  </a:lnTo>
                  <a:lnTo>
                    <a:pt x="1226896" y="415582"/>
                  </a:lnTo>
                  <a:lnTo>
                    <a:pt x="1226896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999302" y="362253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49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750593" y="3919329"/>
              <a:ext cx="198120" cy="474980"/>
            </a:xfrm>
            <a:custGeom>
              <a:avLst/>
              <a:gdLst/>
              <a:ahLst/>
              <a:cxnLst/>
              <a:rect l="l" t="t" r="r" b="b"/>
              <a:pathLst>
                <a:path w="198120" h="474979">
                  <a:moveTo>
                    <a:pt x="197866" y="0"/>
                  </a:moveTo>
                  <a:lnTo>
                    <a:pt x="0" y="0"/>
                  </a:lnTo>
                  <a:lnTo>
                    <a:pt x="0" y="474802"/>
                  </a:lnTo>
                  <a:lnTo>
                    <a:pt x="197866" y="474802"/>
                  </a:lnTo>
                  <a:lnTo>
                    <a:pt x="19786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48278" y="4187217"/>
              <a:ext cx="206056" cy="170563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8278" y="3955313"/>
              <a:ext cx="206056" cy="170564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5019539" y="2991712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9550" y="0"/>
                  </a:moveTo>
                  <a:lnTo>
                    <a:pt x="7073" y="711"/>
                  </a:lnTo>
                  <a:lnTo>
                    <a:pt x="0" y="4254"/>
                  </a:lnTo>
                  <a:lnTo>
                    <a:pt x="0" y="14185"/>
                  </a:lnTo>
                  <a:lnTo>
                    <a:pt x="7073" y="17729"/>
                  </a:lnTo>
                  <a:lnTo>
                    <a:pt x="9550" y="184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029081" y="2991356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21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914200" y="300093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019" y="0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187608" y="290942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1245" y="0"/>
                  </a:moveTo>
                  <a:lnTo>
                    <a:pt x="8413" y="355"/>
                  </a:lnTo>
                  <a:lnTo>
                    <a:pt x="5568" y="1422"/>
                  </a:lnTo>
                  <a:lnTo>
                    <a:pt x="994" y="6276"/>
                  </a:lnTo>
                  <a:lnTo>
                    <a:pt x="0" y="12757"/>
                  </a:lnTo>
                  <a:lnTo>
                    <a:pt x="2500" y="18799"/>
                  </a:lnTo>
                  <a:lnTo>
                    <a:pt x="8413" y="22339"/>
                  </a:lnTo>
                  <a:lnTo>
                    <a:pt x="11245" y="22694"/>
                  </a:lnTo>
                  <a:lnTo>
                    <a:pt x="14077" y="22339"/>
                  </a:lnTo>
                  <a:lnTo>
                    <a:pt x="19990" y="18799"/>
                  </a:lnTo>
                  <a:lnTo>
                    <a:pt x="22491" y="12757"/>
                  </a:lnTo>
                  <a:lnTo>
                    <a:pt x="21496" y="6276"/>
                  </a:lnTo>
                  <a:lnTo>
                    <a:pt x="16922" y="1422"/>
                  </a:lnTo>
                  <a:lnTo>
                    <a:pt x="14077" y="355"/>
                  </a:lnTo>
                  <a:lnTo>
                    <a:pt x="1124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193535" y="284984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204171" y="284984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189275" y="2840635"/>
              <a:ext cx="1905" cy="16510"/>
            </a:xfrm>
            <a:custGeom>
              <a:avLst/>
              <a:gdLst/>
              <a:ahLst/>
              <a:cxnLst/>
              <a:rect l="l" t="t" r="r" b="b"/>
              <a:pathLst>
                <a:path w="1904" h="16510">
                  <a:moveTo>
                    <a:pt x="1422" y="159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207008" y="2840635"/>
              <a:ext cx="1905" cy="16510"/>
            </a:xfrm>
            <a:custGeom>
              <a:avLst/>
              <a:gdLst/>
              <a:ahLst/>
              <a:cxnLst/>
              <a:rect l="l" t="t" r="r" b="b"/>
              <a:pathLst>
                <a:path w="1904" h="16510">
                  <a:moveTo>
                    <a:pt x="0" y="15951"/>
                  </a:moveTo>
                  <a:lnTo>
                    <a:pt x="14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190698" y="2856232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10" h="9525">
                  <a:moveTo>
                    <a:pt x="0" y="0"/>
                  </a:moveTo>
                  <a:lnTo>
                    <a:pt x="711" y="2476"/>
                  </a:lnTo>
                  <a:lnTo>
                    <a:pt x="2730" y="9042"/>
                  </a:lnTo>
                  <a:lnTo>
                    <a:pt x="13576" y="9042"/>
                  </a:lnTo>
                  <a:lnTo>
                    <a:pt x="15608" y="2476"/>
                  </a:lnTo>
                  <a:lnTo>
                    <a:pt x="163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190698" y="2856586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10" h="9525">
                  <a:moveTo>
                    <a:pt x="0" y="0"/>
                  </a:moveTo>
                  <a:lnTo>
                    <a:pt x="711" y="2476"/>
                  </a:lnTo>
                  <a:lnTo>
                    <a:pt x="2730" y="9042"/>
                  </a:lnTo>
                  <a:lnTo>
                    <a:pt x="13576" y="9042"/>
                  </a:lnTo>
                  <a:lnTo>
                    <a:pt x="15608" y="2476"/>
                  </a:lnTo>
                  <a:lnTo>
                    <a:pt x="163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194599" y="290162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0" y="0"/>
                  </a:moveTo>
                  <a:lnTo>
                    <a:pt x="355" y="1778"/>
                  </a:lnTo>
                  <a:lnTo>
                    <a:pt x="2654" y="4533"/>
                  </a:lnTo>
                  <a:lnTo>
                    <a:pt x="5854" y="4533"/>
                  </a:lnTo>
                  <a:lnTo>
                    <a:pt x="8153" y="1778"/>
                  </a:lnTo>
                  <a:lnTo>
                    <a:pt x="85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193535" y="2855522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5">
                  <a:moveTo>
                    <a:pt x="0" y="0"/>
                  </a:moveTo>
                  <a:lnTo>
                    <a:pt x="355" y="1778"/>
                  </a:lnTo>
                  <a:lnTo>
                    <a:pt x="1892" y="6451"/>
                  </a:lnTo>
                  <a:lnTo>
                    <a:pt x="8737" y="6451"/>
                  </a:lnTo>
                  <a:lnTo>
                    <a:pt x="10287" y="1778"/>
                  </a:lnTo>
                  <a:lnTo>
                    <a:pt x="106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190343" y="2854815"/>
              <a:ext cx="4445" cy="46990"/>
            </a:xfrm>
            <a:custGeom>
              <a:avLst/>
              <a:gdLst/>
              <a:ahLst/>
              <a:cxnLst/>
              <a:rect l="l" t="t" r="r" b="b"/>
              <a:pathLst>
                <a:path w="4445" h="46989">
                  <a:moveTo>
                    <a:pt x="0" y="0"/>
                  </a:moveTo>
                  <a:lnTo>
                    <a:pt x="4254" y="468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03110" y="2852687"/>
              <a:ext cx="4445" cy="49530"/>
            </a:xfrm>
            <a:custGeom>
              <a:avLst/>
              <a:gdLst/>
              <a:ahLst/>
              <a:cxnLst/>
              <a:rect l="l" t="t" r="r" b="b"/>
              <a:pathLst>
                <a:path w="4445" h="49530">
                  <a:moveTo>
                    <a:pt x="0" y="48933"/>
                  </a:moveTo>
                  <a:lnTo>
                    <a:pt x="4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189278" y="2830461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5" h="13335">
                  <a:moveTo>
                    <a:pt x="18440" y="13004"/>
                  </a:moveTo>
                  <a:lnTo>
                    <a:pt x="19151" y="10172"/>
                  </a:lnTo>
                  <a:lnTo>
                    <a:pt x="16266" y="2543"/>
                  </a:lnTo>
                  <a:lnTo>
                    <a:pt x="9575" y="0"/>
                  </a:lnTo>
                  <a:lnTo>
                    <a:pt x="2885" y="2543"/>
                  </a:lnTo>
                  <a:lnTo>
                    <a:pt x="0" y="10172"/>
                  </a:lnTo>
                  <a:lnTo>
                    <a:pt x="711" y="130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193535" y="284984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193535" y="285020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000995" y="2808721"/>
              <a:ext cx="396240" cy="137160"/>
            </a:xfrm>
            <a:custGeom>
              <a:avLst/>
              <a:gdLst/>
              <a:ahLst/>
              <a:cxnLst/>
              <a:rect l="l" t="t" r="r" b="b"/>
              <a:pathLst>
                <a:path w="396239" h="137160">
                  <a:moveTo>
                    <a:pt x="65595" y="136867"/>
                  </a:moveTo>
                  <a:lnTo>
                    <a:pt x="0" y="136512"/>
                  </a:lnTo>
                  <a:lnTo>
                    <a:pt x="0" y="0"/>
                  </a:lnTo>
                  <a:lnTo>
                    <a:pt x="395719" y="0"/>
                  </a:lnTo>
                  <a:lnTo>
                    <a:pt x="395719" y="136512"/>
                  </a:lnTo>
                  <a:lnTo>
                    <a:pt x="330123" y="136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0242" y="2864232"/>
              <a:ext cx="237223" cy="13226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066587" y="2945235"/>
              <a:ext cx="264795" cy="66675"/>
            </a:xfrm>
            <a:custGeom>
              <a:avLst/>
              <a:gdLst/>
              <a:ahLst/>
              <a:cxnLst/>
              <a:rect l="l" t="t" r="r" b="b"/>
              <a:pathLst>
                <a:path w="264795" h="66675">
                  <a:moveTo>
                    <a:pt x="264528" y="0"/>
                  </a:moveTo>
                  <a:lnTo>
                    <a:pt x="263105" y="4965"/>
                  </a:lnTo>
                  <a:lnTo>
                    <a:pt x="240485" y="35820"/>
                  </a:lnTo>
                  <a:lnTo>
                    <a:pt x="203065" y="56386"/>
                  </a:lnTo>
                  <a:lnTo>
                    <a:pt x="156783" y="66666"/>
                  </a:lnTo>
                  <a:lnTo>
                    <a:pt x="107577" y="66662"/>
                  </a:lnTo>
                  <a:lnTo>
                    <a:pt x="61383" y="56376"/>
                  </a:lnTo>
                  <a:lnTo>
                    <a:pt x="24137" y="35810"/>
                  </a:lnTo>
                  <a:lnTo>
                    <a:pt x="1778" y="4965"/>
                  </a:lnTo>
                  <a:lnTo>
                    <a:pt x="0" y="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89989" y="284772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355" y="0"/>
                  </a:lnTo>
                  <a:lnTo>
                    <a:pt x="17373" y="0"/>
                  </a:lnTo>
                  <a:lnTo>
                    <a:pt x="177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98854" y="28111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763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198854" y="290516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763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198854" y="2999489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80">
                  <a:moveTo>
                    <a:pt x="0" y="0"/>
                  </a:moveTo>
                  <a:lnTo>
                    <a:pt x="0" y="55676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416660" y="3563675"/>
              <a:ext cx="299085" cy="918210"/>
            </a:xfrm>
            <a:custGeom>
              <a:avLst/>
              <a:gdLst/>
              <a:ahLst/>
              <a:cxnLst/>
              <a:rect l="l" t="t" r="r" b="b"/>
              <a:pathLst>
                <a:path w="299085" h="918210">
                  <a:moveTo>
                    <a:pt x="0" y="521957"/>
                  </a:moveTo>
                  <a:lnTo>
                    <a:pt x="0" y="917689"/>
                  </a:lnTo>
                  <a:lnTo>
                    <a:pt x="298919" y="917689"/>
                  </a:lnTo>
                  <a:lnTo>
                    <a:pt x="298919" y="0"/>
                  </a:lnTo>
                  <a:lnTo>
                    <a:pt x="0" y="0"/>
                  </a:lnTo>
                  <a:lnTo>
                    <a:pt x="0" y="521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458501" y="4877084"/>
              <a:ext cx="230504" cy="554990"/>
            </a:xfrm>
            <a:custGeom>
              <a:avLst/>
              <a:gdLst/>
              <a:ahLst/>
              <a:cxnLst/>
              <a:rect l="l" t="t" r="r" b="b"/>
              <a:pathLst>
                <a:path w="230504" h="554989">
                  <a:moveTo>
                    <a:pt x="0" y="554583"/>
                  </a:moveTo>
                  <a:lnTo>
                    <a:pt x="230136" y="554583"/>
                  </a:lnTo>
                  <a:lnTo>
                    <a:pt x="230136" y="0"/>
                  </a:lnTo>
                  <a:lnTo>
                    <a:pt x="0" y="0"/>
                  </a:lnTo>
                  <a:lnTo>
                    <a:pt x="0" y="5545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659867" y="3809756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865"/>
                  </a:moveTo>
                  <a:lnTo>
                    <a:pt x="0" y="197865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8115" y="4007439"/>
              <a:ext cx="170209" cy="206065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6210" y="4007439"/>
              <a:ext cx="170566" cy="206060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6007060" y="3809756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865"/>
                  </a:moveTo>
                  <a:lnTo>
                    <a:pt x="0" y="197865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5309" y="4007442"/>
              <a:ext cx="170207" cy="206059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43408" y="4007442"/>
              <a:ext cx="170563" cy="206061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6659867" y="3611896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66"/>
                  </a:lnTo>
                  <a:lnTo>
                    <a:pt x="474802" y="197866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8110" y="3405660"/>
              <a:ext cx="170207" cy="206412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96204" y="3405660"/>
              <a:ext cx="170567" cy="206412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6007060" y="3611896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66"/>
                  </a:lnTo>
                  <a:lnTo>
                    <a:pt x="474802" y="197866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5304" y="3405660"/>
              <a:ext cx="170207" cy="206412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43399" y="3405660"/>
              <a:ext cx="170566" cy="206412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6659867" y="488700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866"/>
                  </a:moveTo>
                  <a:lnTo>
                    <a:pt x="0" y="197866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28115" y="5084695"/>
              <a:ext cx="170209" cy="206066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6210" y="5084695"/>
              <a:ext cx="170566" cy="206066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6007060" y="488700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866"/>
                  </a:moveTo>
                  <a:lnTo>
                    <a:pt x="0" y="197866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5309" y="5084695"/>
              <a:ext cx="170207" cy="206066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3404" y="5084695"/>
              <a:ext cx="170567" cy="206061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6659867" y="468914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53"/>
                  </a:lnTo>
                  <a:lnTo>
                    <a:pt x="474802" y="197853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28110" y="4482906"/>
              <a:ext cx="170207" cy="206424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96204" y="4482906"/>
              <a:ext cx="170567" cy="206424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6007060" y="468914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53"/>
                  </a:lnTo>
                  <a:lnTo>
                    <a:pt x="474802" y="197853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75304" y="4482906"/>
              <a:ext cx="170207" cy="206424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43399" y="4482906"/>
              <a:ext cx="170563" cy="206424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302710" y="5108231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0"/>
                  </a:moveTo>
                  <a:lnTo>
                    <a:pt x="178003" y="0"/>
                  </a:lnTo>
                  <a:lnTo>
                    <a:pt x="178003" y="464820"/>
                  </a:lnTo>
                  <a:lnTo>
                    <a:pt x="0" y="464820"/>
                  </a:lnTo>
                  <a:lnTo>
                    <a:pt x="0" y="0"/>
                  </a:lnTo>
                  <a:close/>
                </a:path>
                <a:path w="178434" h="464820">
                  <a:moveTo>
                    <a:pt x="0" y="0"/>
                  </a:moveTo>
                  <a:lnTo>
                    <a:pt x="178003" y="46482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302711" y="5108233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464820"/>
                  </a:moveTo>
                  <a:lnTo>
                    <a:pt x="178003" y="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302710" y="4645021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0"/>
                  </a:moveTo>
                  <a:lnTo>
                    <a:pt x="178003" y="0"/>
                  </a:lnTo>
                  <a:lnTo>
                    <a:pt x="178003" y="464820"/>
                  </a:lnTo>
                  <a:lnTo>
                    <a:pt x="0" y="464820"/>
                  </a:lnTo>
                  <a:lnTo>
                    <a:pt x="0" y="0"/>
                  </a:lnTo>
                  <a:close/>
                </a:path>
                <a:path w="178434" h="464820">
                  <a:moveTo>
                    <a:pt x="0" y="0"/>
                  </a:moveTo>
                  <a:lnTo>
                    <a:pt x="178003" y="46482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302711" y="4645023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464819"/>
                  </a:moveTo>
                  <a:lnTo>
                    <a:pt x="178003" y="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302710" y="4181810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0"/>
                  </a:moveTo>
                  <a:lnTo>
                    <a:pt x="178003" y="0"/>
                  </a:lnTo>
                  <a:lnTo>
                    <a:pt x="178003" y="464820"/>
                  </a:lnTo>
                  <a:lnTo>
                    <a:pt x="0" y="464820"/>
                  </a:lnTo>
                  <a:lnTo>
                    <a:pt x="0" y="0"/>
                  </a:lnTo>
                  <a:close/>
                </a:path>
                <a:path w="178434" h="464820">
                  <a:moveTo>
                    <a:pt x="0" y="0"/>
                  </a:moveTo>
                  <a:lnTo>
                    <a:pt x="178003" y="46482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302711" y="4181812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464820"/>
                  </a:moveTo>
                  <a:lnTo>
                    <a:pt x="178003" y="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302710" y="3718599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0"/>
                  </a:moveTo>
                  <a:lnTo>
                    <a:pt x="178003" y="0"/>
                  </a:lnTo>
                  <a:lnTo>
                    <a:pt x="178003" y="464820"/>
                  </a:lnTo>
                  <a:lnTo>
                    <a:pt x="0" y="464820"/>
                  </a:lnTo>
                  <a:lnTo>
                    <a:pt x="0" y="0"/>
                  </a:lnTo>
                  <a:close/>
                </a:path>
                <a:path w="178434" h="464820">
                  <a:moveTo>
                    <a:pt x="0" y="0"/>
                  </a:moveTo>
                  <a:lnTo>
                    <a:pt x="178003" y="46482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302711" y="3718601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464820"/>
                  </a:moveTo>
                  <a:lnTo>
                    <a:pt x="178003" y="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302710" y="3255388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0"/>
                  </a:moveTo>
                  <a:lnTo>
                    <a:pt x="178003" y="0"/>
                  </a:lnTo>
                  <a:lnTo>
                    <a:pt x="178003" y="464820"/>
                  </a:lnTo>
                  <a:lnTo>
                    <a:pt x="0" y="464820"/>
                  </a:lnTo>
                  <a:lnTo>
                    <a:pt x="0" y="0"/>
                  </a:lnTo>
                  <a:close/>
                </a:path>
                <a:path w="178434" h="464820">
                  <a:moveTo>
                    <a:pt x="0" y="0"/>
                  </a:moveTo>
                  <a:lnTo>
                    <a:pt x="178003" y="46482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302711" y="3255392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464820"/>
                  </a:moveTo>
                  <a:lnTo>
                    <a:pt x="178003" y="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089807" y="2809807"/>
              <a:ext cx="389255" cy="189230"/>
            </a:xfrm>
            <a:custGeom>
              <a:avLst/>
              <a:gdLst/>
              <a:ahLst/>
              <a:cxnLst/>
              <a:rect l="l" t="t" r="r" b="b"/>
              <a:pathLst>
                <a:path w="389254" h="189230">
                  <a:moveTo>
                    <a:pt x="0" y="0"/>
                  </a:moveTo>
                  <a:lnTo>
                    <a:pt x="388810" y="0"/>
                  </a:lnTo>
                  <a:lnTo>
                    <a:pt x="388810" y="188912"/>
                  </a:lnTo>
                  <a:lnTo>
                    <a:pt x="0" y="188912"/>
                  </a:lnTo>
                  <a:lnTo>
                    <a:pt x="0" y="0"/>
                  </a:lnTo>
                  <a:close/>
                </a:path>
              </a:pathLst>
            </a:custGeom>
            <a:ln w="4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089806" y="2809803"/>
              <a:ext cx="389255" cy="189230"/>
            </a:xfrm>
            <a:custGeom>
              <a:avLst/>
              <a:gdLst/>
              <a:ahLst/>
              <a:cxnLst/>
              <a:rect l="l" t="t" r="r" b="b"/>
              <a:pathLst>
                <a:path w="389254" h="189230">
                  <a:moveTo>
                    <a:pt x="0" y="188912"/>
                  </a:moveTo>
                  <a:lnTo>
                    <a:pt x="388810" y="0"/>
                  </a:lnTo>
                </a:path>
              </a:pathLst>
            </a:custGeom>
            <a:ln w="4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089807" y="2809803"/>
              <a:ext cx="389255" cy="189230"/>
            </a:xfrm>
            <a:custGeom>
              <a:avLst/>
              <a:gdLst/>
              <a:ahLst/>
              <a:cxnLst/>
              <a:rect l="l" t="t" r="r" b="b"/>
              <a:pathLst>
                <a:path w="389254" h="189230">
                  <a:moveTo>
                    <a:pt x="388810" y="188912"/>
                  </a:moveTo>
                  <a:lnTo>
                    <a:pt x="0" y="0"/>
                  </a:lnTo>
                </a:path>
              </a:pathLst>
            </a:custGeom>
            <a:ln w="4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473657" y="3721465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66"/>
                  </a:lnTo>
                  <a:lnTo>
                    <a:pt x="474802" y="197866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41545" y="3515231"/>
              <a:ext cx="170566" cy="206411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09997" y="3515231"/>
              <a:ext cx="170207" cy="206411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7473657" y="4868927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510"/>
                  </a:moveTo>
                  <a:lnTo>
                    <a:pt x="0" y="197510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41550" y="5066258"/>
              <a:ext cx="170566" cy="206421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10002" y="5066258"/>
              <a:ext cx="170207" cy="206417"/>
            </a:xfrm>
            <a:prstGeom prst="rect">
              <a:avLst/>
            </a:prstGeom>
          </p:spPr>
        </p:pic>
      </p:grpSp>
      <p:sp>
        <p:nvSpPr>
          <p:cNvPr id="290" name="object 290"/>
          <p:cNvSpPr txBox="1"/>
          <p:nvPr/>
        </p:nvSpPr>
        <p:spPr>
          <a:xfrm>
            <a:off x="2574333" y="3804710"/>
            <a:ext cx="58610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80" dirty="0">
                <a:latin typeface="Calibri"/>
                <a:cs typeface="Calibri"/>
              </a:rPr>
              <a:t>Си</a:t>
            </a:r>
            <a:r>
              <a:rPr sz="900" b="1" spc="130" dirty="0">
                <a:latin typeface="Calibri"/>
                <a:cs typeface="Calibri"/>
              </a:rPr>
              <a:t>с</a:t>
            </a:r>
            <a:r>
              <a:rPr sz="900" b="1" spc="100" dirty="0">
                <a:latin typeface="Calibri"/>
                <a:cs typeface="Calibri"/>
              </a:rPr>
              <a:t>т</a:t>
            </a:r>
            <a:r>
              <a:rPr sz="900" b="1" spc="120" dirty="0">
                <a:latin typeface="Calibri"/>
                <a:cs typeface="Calibri"/>
              </a:rPr>
              <a:t>емы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2574333" y="3945893"/>
            <a:ext cx="984250" cy="873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30" dirty="0">
                <a:latin typeface="Calibri"/>
                <a:cs typeface="Calibri"/>
              </a:rPr>
              <a:t>хранения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ct val="102899"/>
              </a:lnSpc>
            </a:pPr>
            <a:r>
              <a:rPr sz="900" b="1" spc="120" dirty="0">
                <a:latin typeface="Calibri"/>
                <a:cs typeface="Calibri"/>
              </a:rPr>
              <a:t>для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110" dirty="0">
                <a:latin typeface="Calibri"/>
                <a:cs typeface="Calibri"/>
              </a:rPr>
              <a:t>реактивов,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125" dirty="0">
                <a:latin typeface="Calibri"/>
                <a:cs typeface="Calibri"/>
              </a:rPr>
              <a:t>лабораторной </a:t>
            </a:r>
            <a:r>
              <a:rPr sz="900" b="1" spc="130" dirty="0">
                <a:latin typeface="Calibri"/>
                <a:cs typeface="Calibri"/>
              </a:rPr>
              <a:t> </a:t>
            </a:r>
            <a:r>
              <a:rPr sz="900" b="1" spc="100" dirty="0">
                <a:latin typeface="Calibri"/>
                <a:cs typeface="Calibri"/>
              </a:rPr>
              <a:t>посуды, </a:t>
            </a:r>
            <a:r>
              <a:rPr sz="900" b="1" spc="105" dirty="0">
                <a:latin typeface="Calibri"/>
                <a:cs typeface="Calibri"/>
              </a:rPr>
              <a:t> </a:t>
            </a:r>
            <a:r>
              <a:rPr sz="900" b="1" spc="140" dirty="0">
                <a:latin typeface="Calibri"/>
                <a:cs typeface="Calibri"/>
              </a:rPr>
              <a:t>м</a:t>
            </a:r>
            <a:r>
              <a:rPr sz="900" b="1" spc="80" dirty="0">
                <a:latin typeface="Calibri"/>
                <a:cs typeface="Calibri"/>
              </a:rPr>
              <a:t>е</a:t>
            </a:r>
            <a:r>
              <a:rPr sz="900" b="1" spc="100" dirty="0">
                <a:latin typeface="Calibri"/>
                <a:cs typeface="Calibri"/>
              </a:rPr>
              <a:t>то</a:t>
            </a:r>
            <a:r>
              <a:rPr sz="900" b="1" spc="135" dirty="0">
                <a:latin typeface="Calibri"/>
                <a:cs typeface="Calibri"/>
              </a:rPr>
              <a:t>дичес</a:t>
            </a:r>
            <a:r>
              <a:rPr sz="900" b="1" spc="110" dirty="0">
                <a:latin typeface="Calibri"/>
                <a:cs typeface="Calibri"/>
              </a:rPr>
              <a:t>к</a:t>
            </a:r>
            <a:r>
              <a:rPr sz="900" b="1" spc="155" dirty="0">
                <a:latin typeface="Calibri"/>
                <a:cs typeface="Calibri"/>
              </a:rPr>
              <a:t>о</a:t>
            </a:r>
            <a:r>
              <a:rPr sz="900" b="1" spc="75" dirty="0">
                <a:latin typeface="Calibri"/>
                <a:cs typeface="Calibri"/>
              </a:rPr>
              <a:t>г</a:t>
            </a:r>
            <a:r>
              <a:rPr sz="900" b="1" spc="70" dirty="0">
                <a:latin typeface="Calibri"/>
                <a:cs typeface="Calibri"/>
              </a:rPr>
              <a:t>о  </a:t>
            </a:r>
            <a:r>
              <a:rPr sz="900" b="1" spc="120" dirty="0">
                <a:latin typeface="Calibri"/>
                <a:cs typeface="Calibri"/>
              </a:rPr>
              <a:t>материала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4764087" y="6001523"/>
            <a:ext cx="1335405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35" dirty="0">
                <a:latin typeface="Calibri"/>
                <a:cs typeface="Calibri"/>
              </a:rPr>
              <a:t>Рабочий </a:t>
            </a:r>
            <a:r>
              <a:rPr sz="900" b="1" spc="120" dirty="0">
                <a:latin typeface="Calibri"/>
                <a:cs typeface="Calibri"/>
              </a:rPr>
              <a:t>стол </a:t>
            </a:r>
            <a:r>
              <a:rPr sz="900" b="1" spc="125" dirty="0">
                <a:latin typeface="Calibri"/>
                <a:cs typeface="Calibri"/>
              </a:rPr>
              <a:t> преподавателя </a:t>
            </a:r>
            <a:r>
              <a:rPr sz="900" b="1" spc="130" dirty="0">
                <a:latin typeface="Calibri"/>
                <a:cs typeface="Calibri"/>
              </a:rPr>
              <a:t> </a:t>
            </a:r>
            <a:r>
              <a:rPr sz="900" b="1" spc="100" dirty="0">
                <a:latin typeface="Calibri"/>
                <a:cs typeface="Calibri"/>
              </a:rPr>
              <a:t>(может </a:t>
            </a:r>
            <a:r>
              <a:rPr sz="900" b="1" spc="125" dirty="0">
                <a:latin typeface="Calibri"/>
                <a:cs typeface="Calibri"/>
              </a:rPr>
              <a:t>служить </a:t>
            </a:r>
            <a:r>
              <a:rPr sz="900" b="1" spc="130" dirty="0">
                <a:latin typeface="Calibri"/>
                <a:cs typeface="Calibri"/>
              </a:rPr>
              <a:t> </a:t>
            </a:r>
            <a:r>
              <a:rPr sz="900" b="1" spc="125" dirty="0">
                <a:latin typeface="Calibri"/>
                <a:cs typeface="Calibri"/>
              </a:rPr>
              <a:t>также </a:t>
            </a:r>
            <a:r>
              <a:rPr sz="900" b="1" spc="114" dirty="0">
                <a:latin typeface="Calibri"/>
                <a:cs typeface="Calibri"/>
              </a:rPr>
              <a:t>как </a:t>
            </a:r>
            <a:r>
              <a:rPr sz="900" b="1" spc="120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демон</a:t>
            </a:r>
            <a:r>
              <a:rPr sz="900" b="1" spc="90" dirty="0">
                <a:latin typeface="Calibri"/>
                <a:cs typeface="Calibri"/>
              </a:rPr>
              <a:t>с</a:t>
            </a:r>
            <a:r>
              <a:rPr sz="900" b="1" spc="114" dirty="0">
                <a:latin typeface="Calibri"/>
                <a:cs typeface="Calibri"/>
              </a:rPr>
              <a:t>т</a:t>
            </a:r>
            <a:r>
              <a:rPr sz="900" b="1" spc="150" dirty="0">
                <a:latin typeface="Calibri"/>
                <a:cs typeface="Calibri"/>
              </a:rPr>
              <a:t>р</a:t>
            </a:r>
            <a:r>
              <a:rPr sz="900" b="1" spc="125" dirty="0">
                <a:latin typeface="Calibri"/>
                <a:cs typeface="Calibri"/>
              </a:rPr>
              <a:t>ационный)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3289074" y="5979404"/>
            <a:ext cx="936625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25" dirty="0">
                <a:latin typeface="Calibri"/>
                <a:cs typeface="Calibri"/>
              </a:rPr>
              <a:t>Столы </a:t>
            </a:r>
            <a:r>
              <a:rPr sz="900" b="1" spc="120" dirty="0">
                <a:latin typeface="Calibri"/>
                <a:cs typeface="Calibri"/>
              </a:rPr>
              <a:t>для </a:t>
            </a:r>
            <a:r>
              <a:rPr sz="900" b="1" spc="12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обо</a:t>
            </a:r>
            <a:r>
              <a:rPr sz="900" b="1" spc="114" dirty="0">
                <a:latin typeface="Calibri"/>
                <a:cs typeface="Calibri"/>
              </a:rPr>
              <a:t>р</a:t>
            </a:r>
            <a:r>
              <a:rPr sz="900" b="1" spc="85" dirty="0">
                <a:latin typeface="Calibri"/>
                <a:cs typeface="Calibri"/>
              </a:rPr>
              <a:t>у</a:t>
            </a:r>
            <a:r>
              <a:rPr sz="900" b="1" spc="125" dirty="0">
                <a:latin typeface="Calibri"/>
                <a:cs typeface="Calibri"/>
              </a:rPr>
              <a:t>дования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7357154" y="6106116"/>
            <a:ext cx="964565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35" dirty="0">
                <a:latin typeface="Calibri"/>
                <a:cs typeface="Calibri"/>
              </a:rPr>
              <a:t>Рабочие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125" dirty="0">
                <a:latin typeface="Calibri"/>
                <a:cs typeface="Calibri"/>
              </a:rPr>
              <a:t>места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125" dirty="0">
                <a:latin typeface="Calibri"/>
                <a:cs typeface="Calibri"/>
              </a:rPr>
              <a:t>учеников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5111986" y="1888146"/>
            <a:ext cx="1361440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25" dirty="0">
                <a:latin typeface="Calibri"/>
                <a:cs typeface="Calibri"/>
              </a:rPr>
              <a:t>Лабораторная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114" dirty="0">
                <a:latin typeface="Calibri"/>
                <a:cs typeface="Calibri"/>
              </a:rPr>
              <a:t>мойка </a:t>
            </a:r>
            <a:r>
              <a:rPr sz="900" b="1" spc="-18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со</a:t>
            </a:r>
            <a:r>
              <a:rPr sz="900" b="1" spc="45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стеллажом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00" b="1" spc="120" dirty="0">
                <a:latin typeface="Calibri"/>
                <a:cs typeface="Calibri"/>
              </a:rPr>
              <a:t>для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145" dirty="0">
                <a:latin typeface="Calibri"/>
                <a:cs typeface="Calibri"/>
              </a:rPr>
              <a:t>сушки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посуды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8982057" y="3900832"/>
            <a:ext cx="1026794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40" dirty="0">
                <a:latin typeface="Calibri"/>
                <a:cs typeface="Calibri"/>
              </a:rPr>
              <a:t>Шкафы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145" dirty="0">
                <a:latin typeface="Calibri"/>
                <a:cs typeface="Calibri"/>
              </a:rPr>
              <a:t>и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полки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для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хранения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6235688" y="6075762"/>
            <a:ext cx="686435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65" dirty="0">
                <a:latin typeface="Calibri"/>
                <a:cs typeface="Calibri"/>
              </a:rPr>
              <a:t>Вы</a:t>
            </a:r>
            <a:r>
              <a:rPr sz="900" b="1" spc="90" dirty="0">
                <a:latin typeface="Calibri"/>
                <a:cs typeface="Calibri"/>
              </a:rPr>
              <a:t>т</a:t>
            </a:r>
            <a:r>
              <a:rPr sz="900" b="1" spc="110" dirty="0">
                <a:latin typeface="Calibri"/>
                <a:cs typeface="Calibri"/>
              </a:rPr>
              <a:t>яжной  </a:t>
            </a:r>
            <a:r>
              <a:rPr sz="900" b="1" spc="145" dirty="0">
                <a:latin typeface="Calibri"/>
                <a:cs typeface="Calibri"/>
              </a:rPr>
              <a:t>шкаф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98" name="object 298"/>
          <p:cNvGrpSpPr/>
          <p:nvPr/>
        </p:nvGrpSpPr>
        <p:grpSpPr>
          <a:xfrm>
            <a:off x="8387550" y="3989957"/>
            <a:ext cx="551815" cy="44450"/>
            <a:chOff x="8387550" y="3989957"/>
            <a:chExt cx="551815" cy="44450"/>
          </a:xfrm>
        </p:grpSpPr>
        <p:sp>
          <p:nvSpPr>
            <p:cNvPr id="299" name="object 299"/>
            <p:cNvSpPr/>
            <p:nvPr/>
          </p:nvSpPr>
          <p:spPr>
            <a:xfrm>
              <a:off x="8408655" y="4012177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5">
                  <a:moveTo>
                    <a:pt x="524624" y="0"/>
                  </a:moveTo>
                  <a:lnTo>
                    <a:pt x="0" y="0"/>
                  </a:lnTo>
                </a:path>
              </a:pathLst>
            </a:custGeom>
            <a:ln w="1182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387550" y="398995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6" y="1747"/>
                  </a:lnTo>
                  <a:lnTo>
                    <a:pt x="6511" y="6511"/>
                  </a:lnTo>
                  <a:lnTo>
                    <a:pt x="1747" y="13576"/>
                  </a:lnTo>
                  <a:lnTo>
                    <a:pt x="0" y="22225"/>
                  </a:lnTo>
                  <a:lnTo>
                    <a:pt x="1747" y="30871"/>
                  </a:lnTo>
                  <a:lnTo>
                    <a:pt x="6511" y="37931"/>
                  </a:lnTo>
                  <a:lnTo>
                    <a:pt x="13576" y="42691"/>
                  </a:lnTo>
                  <a:lnTo>
                    <a:pt x="22225" y="44437"/>
                  </a:lnTo>
                  <a:lnTo>
                    <a:pt x="30873" y="42691"/>
                  </a:lnTo>
                  <a:lnTo>
                    <a:pt x="37938" y="37931"/>
                  </a:lnTo>
                  <a:lnTo>
                    <a:pt x="42702" y="30871"/>
                  </a:lnTo>
                  <a:lnTo>
                    <a:pt x="44450" y="22225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6689066" y="1568413"/>
            <a:ext cx="1590675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30" dirty="0">
                <a:latin typeface="Calibri"/>
                <a:cs typeface="Calibri"/>
              </a:rPr>
              <a:t>Лабораторные </a:t>
            </a:r>
            <a:r>
              <a:rPr sz="900" b="1" spc="120" dirty="0">
                <a:latin typeface="Calibri"/>
                <a:cs typeface="Calibri"/>
              </a:rPr>
              <a:t>столы </a:t>
            </a:r>
            <a:r>
              <a:rPr sz="900" b="1" spc="125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для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практических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90" dirty="0">
                <a:latin typeface="Calibri"/>
                <a:cs typeface="Calibri"/>
              </a:rPr>
              <a:t>работ. </a:t>
            </a:r>
            <a:r>
              <a:rPr sz="900" b="1" spc="-18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Стеллажи </a:t>
            </a:r>
            <a:r>
              <a:rPr sz="900" b="1" spc="120" dirty="0">
                <a:latin typeface="Calibri"/>
                <a:cs typeface="Calibri"/>
              </a:rPr>
              <a:t>для </a:t>
            </a:r>
            <a:r>
              <a:rPr sz="900" b="1" spc="125" dirty="0">
                <a:latin typeface="Calibri"/>
                <a:cs typeface="Calibri"/>
              </a:rPr>
              <a:t> демонстрационного </a:t>
            </a:r>
            <a:r>
              <a:rPr sz="900" b="1" spc="130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материала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8896939" y="1795012"/>
            <a:ext cx="5454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25" dirty="0">
                <a:latin typeface="Calibri"/>
                <a:cs typeface="Calibri"/>
              </a:rPr>
              <a:t>Ноутбук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8736461" y="2079967"/>
            <a:ext cx="74676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35" dirty="0">
                <a:latin typeface="Calibri"/>
                <a:cs typeface="Calibri"/>
              </a:rPr>
              <a:t>Микрос</a:t>
            </a:r>
            <a:r>
              <a:rPr sz="900" b="1" spc="95" dirty="0">
                <a:latin typeface="Calibri"/>
                <a:cs typeface="Calibri"/>
              </a:rPr>
              <a:t>к</a:t>
            </a:r>
            <a:r>
              <a:rPr sz="900" b="1" spc="130" dirty="0">
                <a:latin typeface="Calibri"/>
                <a:cs typeface="Calibri"/>
              </a:rPr>
              <a:t>оп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04" name="object 304"/>
          <p:cNvGrpSpPr/>
          <p:nvPr/>
        </p:nvGrpSpPr>
        <p:grpSpPr>
          <a:xfrm>
            <a:off x="5211847" y="1875444"/>
            <a:ext cx="3616325" cy="4199255"/>
            <a:chOff x="5211847" y="1875444"/>
            <a:chExt cx="3616325" cy="4199255"/>
          </a:xfrm>
        </p:grpSpPr>
        <p:sp>
          <p:nvSpPr>
            <p:cNvPr id="305" name="object 305"/>
            <p:cNvSpPr/>
            <p:nvPr/>
          </p:nvSpPr>
          <p:spPr>
            <a:xfrm>
              <a:off x="7140638" y="280457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19">
                  <a:moveTo>
                    <a:pt x="0" y="197865"/>
                  </a:moveTo>
                  <a:lnTo>
                    <a:pt x="474446" y="197865"/>
                  </a:lnTo>
                  <a:lnTo>
                    <a:pt x="474446" y="0"/>
                  </a:lnTo>
                  <a:lnTo>
                    <a:pt x="0" y="0"/>
                  </a:lnTo>
                  <a:lnTo>
                    <a:pt x="0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76624" y="3002265"/>
              <a:ext cx="170573" cy="206419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408537" y="3002265"/>
              <a:ext cx="170564" cy="206415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7615090" y="280457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19">
                  <a:moveTo>
                    <a:pt x="0" y="197865"/>
                  </a:moveTo>
                  <a:lnTo>
                    <a:pt x="474802" y="197865"/>
                  </a:lnTo>
                  <a:lnTo>
                    <a:pt x="474802" y="0"/>
                  </a:lnTo>
                  <a:lnTo>
                    <a:pt x="0" y="0"/>
                  </a:lnTo>
                  <a:lnTo>
                    <a:pt x="0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191044" y="280457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19">
                  <a:moveTo>
                    <a:pt x="0" y="197865"/>
                  </a:moveTo>
                  <a:lnTo>
                    <a:pt x="474802" y="197865"/>
                  </a:lnTo>
                  <a:lnTo>
                    <a:pt x="474802" y="0"/>
                  </a:lnTo>
                  <a:lnTo>
                    <a:pt x="0" y="0"/>
                  </a:lnTo>
                  <a:lnTo>
                    <a:pt x="0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27032" y="3002265"/>
              <a:ext cx="170566" cy="206415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58938" y="3002265"/>
              <a:ext cx="170564" cy="206419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6665844" y="280457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19">
                  <a:moveTo>
                    <a:pt x="0" y="197865"/>
                  </a:moveTo>
                  <a:lnTo>
                    <a:pt x="474802" y="197865"/>
                  </a:lnTo>
                  <a:lnTo>
                    <a:pt x="474802" y="0"/>
                  </a:lnTo>
                  <a:lnTo>
                    <a:pt x="0" y="0"/>
                  </a:lnTo>
                  <a:lnTo>
                    <a:pt x="0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01832" y="3002265"/>
              <a:ext cx="170566" cy="206415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33737" y="3002265"/>
              <a:ext cx="170566" cy="206419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43258" y="2856342"/>
              <a:ext cx="107429" cy="107416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7687880" y="2863423"/>
              <a:ext cx="166370" cy="80010"/>
            </a:xfrm>
            <a:custGeom>
              <a:avLst/>
              <a:gdLst/>
              <a:ahLst/>
              <a:cxnLst/>
              <a:rect l="l" t="t" r="r" b="b"/>
              <a:pathLst>
                <a:path w="166370" h="80010">
                  <a:moveTo>
                    <a:pt x="165773" y="79438"/>
                  </a:moveTo>
                  <a:lnTo>
                    <a:pt x="0" y="79438"/>
                  </a:lnTo>
                  <a:lnTo>
                    <a:pt x="0" y="0"/>
                  </a:lnTo>
                  <a:lnTo>
                    <a:pt x="165773" y="0"/>
                  </a:lnTo>
                  <a:lnTo>
                    <a:pt x="165773" y="794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875758" y="2393295"/>
              <a:ext cx="0" cy="499109"/>
            </a:xfrm>
            <a:custGeom>
              <a:avLst/>
              <a:gdLst/>
              <a:ahLst/>
              <a:cxnLst/>
              <a:rect l="l" t="t" r="r" b="b"/>
              <a:pathLst>
                <a:path h="499110">
                  <a:moveTo>
                    <a:pt x="0" y="0"/>
                  </a:moveTo>
                  <a:lnTo>
                    <a:pt x="0" y="498525"/>
                  </a:lnTo>
                </a:path>
              </a:pathLst>
            </a:custGeom>
            <a:ln w="1153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854086" y="2869078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1666" y="0"/>
                  </a:moveTo>
                  <a:lnTo>
                    <a:pt x="13233" y="1702"/>
                  </a:lnTo>
                  <a:lnTo>
                    <a:pt x="6346" y="6346"/>
                  </a:lnTo>
                  <a:lnTo>
                    <a:pt x="1702" y="13233"/>
                  </a:lnTo>
                  <a:lnTo>
                    <a:pt x="0" y="21666"/>
                  </a:lnTo>
                  <a:lnTo>
                    <a:pt x="1702" y="30098"/>
                  </a:lnTo>
                  <a:lnTo>
                    <a:pt x="6346" y="36985"/>
                  </a:lnTo>
                  <a:lnTo>
                    <a:pt x="13233" y="41629"/>
                  </a:lnTo>
                  <a:lnTo>
                    <a:pt x="21666" y="43332"/>
                  </a:lnTo>
                  <a:lnTo>
                    <a:pt x="30100" y="41629"/>
                  </a:lnTo>
                  <a:lnTo>
                    <a:pt x="36991" y="36985"/>
                  </a:lnTo>
                  <a:lnTo>
                    <a:pt x="41640" y="30098"/>
                  </a:lnTo>
                  <a:lnTo>
                    <a:pt x="43345" y="21666"/>
                  </a:lnTo>
                  <a:lnTo>
                    <a:pt x="41640" y="13233"/>
                  </a:lnTo>
                  <a:lnTo>
                    <a:pt x="36991" y="6346"/>
                  </a:lnTo>
                  <a:lnTo>
                    <a:pt x="30100" y="1702"/>
                  </a:lnTo>
                  <a:lnTo>
                    <a:pt x="2166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769420" y="1896620"/>
              <a:ext cx="1037590" cy="1016000"/>
            </a:xfrm>
            <a:custGeom>
              <a:avLst/>
              <a:gdLst/>
              <a:ahLst/>
              <a:cxnLst/>
              <a:rect l="l" t="t" r="r" b="b"/>
              <a:pathLst>
                <a:path w="1037590" h="1016000">
                  <a:moveTo>
                    <a:pt x="0" y="1015796"/>
                  </a:moveTo>
                  <a:lnTo>
                    <a:pt x="0" y="496684"/>
                  </a:lnTo>
                  <a:lnTo>
                    <a:pt x="1037475" y="0"/>
                  </a:lnTo>
                </a:path>
              </a:pathLst>
            </a:custGeom>
            <a:ln w="1153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784262" y="1875444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0636" y="0"/>
                  </a:moveTo>
                  <a:lnTo>
                    <a:pt x="12290" y="2107"/>
                  </a:lnTo>
                  <a:lnTo>
                    <a:pt x="5423" y="7280"/>
                  </a:lnTo>
                  <a:lnTo>
                    <a:pt x="1216" y="14445"/>
                  </a:lnTo>
                  <a:lnTo>
                    <a:pt x="0" y="22666"/>
                  </a:lnTo>
                  <a:lnTo>
                    <a:pt x="2105" y="31012"/>
                  </a:lnTo>
                  <a:lnTo>
                    <a:pt x="7284" y="37879"/>
                  </a:lnTo>
                  <a:lnTo>
                    <a:pt x="14448" y="42086"/>
                  </a:lnTo>
                  <a:lnTo>
                    <a:pt x="22666" y="43303"/>
                  </a:lnTo>
                  <a:lnTo>
                    <a:pt x="31010" y="41197"/>
                  </a:lnTo>
                  <a:lnTo>
                    <a:pt x="37883" y="36018"/>
                  </a:lnTo>
                  <a:lnTo>
                    <a:pt x="42091" y="28854"/>
                  </a:lnTo>
                  <a:lnTo>
                    <a:pt x="43308" y="20636"/>
                  </a:lnTo>
                  <a:lnTo>
                    <a:pt x="41208" y="12292"/>
                  </a:lnTo>
                  <a:lnTo>
                    <a:pt x="36027" y="5420"/>
                  </a:lnTo>
                  <a:lnTo>
                    <a:pt x="28859" y="1213"/>
                  </a:lnTo>
                  <a:lnTo>
                    <a:pt x="2063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990752" y="2183957"/>
              <a:ext cx="629920" cy="728980"/>
            </a:xfrm>
            <a:custGeom>
              <a:avLst/>
              <a:gdLst/>
              <a:ahLst/>
              <a:cxnLst/>
              <a:rect l="l" t="t" r="r" b="b"/>
              <a:pathLst>
                <a:path w="629920" h="728980">
                  <a:moveTo>
                    <a:pt x="0" y="728459"/>
                  </a:moveTo>
                  <a:lnTo>
                    <a:pt x="0" y="289674"/>
                  </a:lnTo>
                  <a:lnTo>
                    <a:pt x="629589" y="0"/>
                  </a:lnTo>
                </a:path>
              </a:pathLst>
            </a:custGeom>
            <a:ln w="1153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97694" y="2162746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0976" y="0"/>
                  </a:moveTo>
                  <a:lnTo>
                    <a:pt x="12608" y="1973"/>
                  </a:lnTo>
                  <a:lnTo>
                    <a:pt x="5657" y="7053"/>
                  </a:lnTo>
                  <a:lnTo>
                    <a:pt x="1340" y="14154"/>
                  </a:lnTo>
                  <a:lnTo>
                    <a:pt x="0" y="22352"/>
                  </a:lnTo>
                  <a:lnTo>
                    <a:pt x="1978" y="30726"/>
                  </a:lnTo>
                  <a:lnTo>
                    <a:pt x="7046" y="37676"/>
                  </a:lnTo>
                  <a:lnTo>
                    <a:pt x="14143" y="41994"/>
                  </a:lnTo>
                  <a:lnTo>
                    <a:pt x="22343" y="43334"/>
                  </a:lnTo>
                  <a:lnTo>
                    <a:pt x="30718" y="41355"/>
                  </a:lnTo>
                  <a:lnTo>
                    <a:pt x="37669" y="36283"/>
                  </a:lnTo>
                  <a:lnTo>
                    <a:pt x="41986" y="29186"/>
                  </a:lnTo>
                  <a:lnTo>
                    <a:pt x="43327" y="20989"/>
                  </a:lnTo>
                  <a:lnTo>
                    <a:pt x="41348" y="12615"/>
                  </a:lnTo>
                  <a:lnTo>
                    <a:pt x="36274" y="5659"/>
                  </a:lnTo>
                  <a:lnTo>
                    <a:pt x="29174" y="1341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778226" y="4987526"/>
              <a:ext cx="0" cy="1080770"/>
            </a:xfrm>
            <a:custGeom>
              <a:avLst/>
              <a:gdLst/>
              <a:ahLst/>
              <a:cxnLst/>
              <a:rect l="l" t="t" r="r" b="b"/>
              <a:pathLst>
                <a:path h="1080770">
                  <a:moveTo>
                    <a:pt x="0" y="1080185"/>
                  </a:moveTo>
                  <a:lnTo>
                    <a:pt x="0" y="0"/>
                  </a:lnTo>
                </a:path>
              </a:pathLst>
            </a:custGeom>
            <a:ln w="1383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752219" y="496280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09" y="0"/>
                  </a:moveTo>
                  <a:lnTo>
                    <a:pt x="15885" y="2044"/>
                  </a:lnTo>
                  <a:lnTo>
                    <a:pt x="7618" y="7618"/>
                  </a:lnTo>
                  <a:lnTo>
                    <a:pt x="2044" y="15885"/>
                  </a:lnTo>
                  <a:lnTo>
                    <a:pt x="0" y="26009"/>
                  </a:lnTo>
                  <a:lnTo>
                    <a:pt x="2044" y="36133"/>
                  </a:lnTo>
                  <a:lnTo>
                    <a:pt x="7618" y="44400"/>
                  </a:lnTo>
                  <a:lnTo>
                    <a:pt x="15885" y="49975"/>
                  </a:lnTo>
                  <a:lnTo>
                    <a:pt x="26009" y="52019"/>
                  </a:lnTo>
                  <a:lnTo>
                    <a:pt x="36133" y="49975"/>
                  </a:lnTo>
                  <a:lnTo>
                    <a:pt x="44400" y="44400"/>
                  </a:lnTo>
                  <a:lnTo>
                    <a:pt x="49975" y="36133"/>
                  </a:lnTo>
                  <a:lnTo>
                    <a:pt x="52019" y="26009"/>
                  </a:lnTo>
                  <a:lnTo>
                    <a:pt x="49975" y="15885"/>
                  </a:lnTo>
                  <a:lnTo>
                    <a:pt x="44400" y="7618"/>
                  </a:lnTo>
                  <a:lnTo>
                    <a:pt x="36133" y="2044"/>
                  </a:lnTo>
                  <a:lnTo>
                    <a:pt x="2600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231989" y="2391039"/>
              <a:ext cx="0" cy="509270"/>
            </a:xfrm>
            <a:custGeom>
              <a:avLst/>
              <a:gdLst/>
              <a:ahLst/>
              <a:cxnLst/>
              <a:rect l="l" t="t" r="r" b="b"/>
              <a:pathLst>
                <a:path h="509269">
                  <a:moveTo>
                    <a:pt x="0" y="0"/>
                  </a:moveTo>
                  <a:lnTo>
                    <a:pt x="0" y="508990"/>
                  </a:lnTo>
                </a:path>
              </a:pathLst>
            </a:custGeom>
            <a:ln w="1071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211847" y="287888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42" y="0"/>
                  </a:moveTo>
                  <a:lnTo>
                    <a:pt x="12301" y="1582"/>
                  </a:lnTo>
                  <a:lnTo>
                    <a:pt x="5899" y="5899"/>
                  </a:lnTo>
                  <a:lnTo>
                    <a:pt x="1582" y="12301"/>
                  </a:lnTo>
                  <a:lnTo>
                    <a:pt x="0" y="20142"/>
                  </a:lnTo>
                  <a:lnTo>
                    <a:pt x="1582" y="27982"/>
                  </a:lnTo>
                  <a:lnTo>
                    <a:pt x="5899" y="34385"/>
                  </a:lnTo>
                  <a:lnTo>
                    <a:pt x="12301" y="38701"/>
                  </a:lnTo>
                  <a:lnTo>
                    <a:pt x="20142" y="40284"/>
                  </a:lnTo>
                  <a:lnTo>
                    <a:pt x="27982" y="38701"/>
                  </a:lnTo>
                  <a:lnTo>
                    <a:pt x="34385" y="34385"/>
                  </a:lnTo>
                  <a:lnTo>
                    <a:pt x="38701" y="27982"/>
                  </a:lnTo>
                  <a:lnTo>
                    <a:pt x="40284" y="20142"/>
                  </a:lnTo>
                  <a:lnTo>
                    <a:pt x="38701" y="12301"/>
                  </a:lnTo>
                  <a:lnTo>
                    <a:pt x="34385" y="5899"/>
                  </a:lnTo>
                  <a:lnTo>
                    <a:pt x="27982" y="1582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7" name="object 327"/>
          <p:cNvSpPr txBox="1"/>
          <p:nvPr/>
        </p:nvSpPr>
        <p:spPr>
          <a:xfrm>
            <a:off x="3882731" y="2039057"/>
            <a:ext cx="10744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80" dirty="0">
                <a:latin typeface="Calibri"/>
                <a:cs typeface="Calibri"/>
              </a:rPr>
              <a:t>ЛАБО</a:t>
            </a:r>
            <a:r>
              <a:rPr sz="900" b="1" spc="110" dirty="0">
                <a:latin typeface="Calibri"/>
                <a:cs typeface="Calibri"/>
              </a:rPr>
              <a:t>Р</a:t>
            </a:r>
            <a:r>
              <a:rPr sz="900" b="1" spc="175" dirty="0">
                <a:latin typeface="Calibri"/>
                <a:cs typeface="Calibri"/>
              </a:rPr>
              <a:t>АН</a:t>
            </a:r>
            <a:r>
              <a:rPr sz="900" b="1" spc="130" dirty="0">
                <a:latin typeface="Calibri"/>
                <a:cs typeface="Calibri"/>
              </a:rPr>
              <a:t>Т</a:t>
            </a:r>
            <a:r>
              <a:rPr sz="900" b="1" spc="170" dirty="0">
                <a:latin typeface="Calibri"/>
                <a:cs typeface="Calibri"/>
              </a:rPr>
              <a:t>С</a:t>
            </a:r>
            <a:r>
              <a:rPr sz="900" b="1" spc="145" dirty="0">
                <a:latin typeface="Calibri"/>
                <a:cs typeface="Calibri"/>
              </a:rPr>
              <a:t>К</a:t>
            </a:r>
            <a:r>
              <a:rPr sz="900" b="1" spc="135" dirty="0">
                <a:latin typeface="Calibri"/>
                <a:cs typeface="Calibri"/>
              </a:rPr>
              <a:t>А</a:t>
            </a:r>
            <a:r>
              <a:rPr sz="900" b="1" spc="160" dirty="0">
                <a:latin typeface="Calibri"/>
                <a:cs typeface="Calibri"/>
              </a:rPr>
              <a:t>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28" name="object 328"/>
          <p:cNvGrpSpPr/>
          <p:nvPr/>
        </p:nvGrpSpPr>
        <p:grpSpPr>
          <a:xfrm>
            <a:off x="3221257" y="2189664"/>
            <a:ext cx="2967990" cy="3938904"/>
            <a:chOff x="3221257" y="2189664"/>
            <a:chExt cx="2967990" cy="3938904"/>
          </a:xfrm>
        </p:grpSpPr>
        <p:sp>
          <p:nvSpPr>
            <p:cNvPr id="329" name="object 329"/>
            <p:cNvSpPr/>
            <p:nvPr/>
          </p:nvSpPr>
          <p:spPr>
            <a:xfrm>
              <a:off x="4428337" y="2195061"/>
              <a:ext cx="0" cy="1190625"/>
            </a:xfrm>
            <a:custGeom>
              <a:avLst/>
              <a:gdLst/>
              <a:ahLst/>
              <a:cxnLst/>
              <a:rect l="l" t="t" r="r" b="b"/>
              <a:pathLst>
                <a:path h="1190625">
                  <a:moveTo>
                    <a:pt x="0" y="0"/>
                  </a:moveTo>
                  <a:lnTo>
                    <a:pt x="0" y="1190180"/>
                  </a:lnTo>
                </a:path>
              </a:pathLst>
            </a:custGeom>
            <a:ln w="1071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408196" y="336408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42" y="0"/>
                  </a:moveTo>
                  <a:lnTo>
                    <a:pt x="12301" y="1582"/>
                  </a:lnTo>
                  <a:lnTo>
                    <a:pt x="5899" y="5899"/>
                  </a:lnTo>
                  <a:lnTo>
                    <a:pt x="1582" y="12301"/>
                  </a:lnTo>
                  <a:lnTo>
                    <a:pt x="0" y="20142"/>
                  </a:lnTo>
                  <a:lnTo>
                    <a:pt x="1582" y="27982"/>
                  </a:lnTo>
                  <a:lnTo>
                    <a:pt x="5899" y="34385"/>
                  </a:lnTo>
                  <a:lnTo>
                    <a:pt x="12301" y="38701"/>
                  </a:lnTo>
                  <a:lnTo>
                    <a:pt x="20142" y="40284"/>
                  </a:lnTo>
                  <a:lnTo>
                    <a:pt x="27982" y="38701"/>
                  </a:lnTo>
                  <a:lnTo>
                    <a:pt x="34385" y="34385"/>
                  </a:lnTo>
                  <a:lnTo>
                    <a:pt x="38701" y="27982"/>
                  </a:lnTo>
                  <a:lnTo>
                    <a:pt x="40284" y="20142"/>
                  </a:lnTo>
                  <a:lnTo>
                    <a:pt x="38701" y="12301"/>
                  </a:lnTo>
                  <a:lnTo>
                    <a:pt x="34385" y="5899"/>
                  </a:lnTo>
                  <a:lnTo>
                    <a:pt x="27982" y="1582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227289" y="3913930"/>
              <a:ext cx="626110" cy="0"/>
            </a:xfrm>
            <a:custGeom>
              <a:avLst/>
              <a:gdLst/>
              <a:ahLst/>
              <a:cxnLst/>
              <a:rect l="l" t="t" r="r" b="b"/>
              <a:pathLst>
                <a:path w="626110">
                  <a:moveTo>
                    <a:pt x="0" y="0"/>
                  </a:moveTo>
                  <a:lnTo>
                    <a:pt x="625487" y="0"/>
                  </a:lnTo>
                </a:path>
              </a:pathLst>
            </a:custGeom>
            <a:ln w="1182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829441" y="38917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6" y="1745"/>
                  </a:lnTo>
                  <a:lnTo>
                    <a:pt x="6511" y="6505"/>
                  </a:lnTo>
                  <a:lnTo>
                    <a:pt x="1747" y="13565"/>
                  </a:lnTo>
                  <a:lnTo>
                    <a:pt x="0" y="22212"/>
                  </a:lnTo>
                  <a:lnTo>
                    <a:pt x="1747" y="30860"/>
                  </a:lnTo>
                  <a:lnTo>
                    <a:pt x="6511" y="37925"/>
                  </a:lnTo>
                  <a:lnTo>
                    <a:pt x="13576" y="42689"/>
                  </a:lnTo>
                  <a:lnTo>
                    <a:pt x="22225" y="44437"/>
                  </a:lnTo>
                  <a:lnTo>
                    <a:pt x="30873" y="42689"/>
                  </a:lnTo>
                  <a:lnTo>
                    <a:pt x="37938" y="37925"/>
                  </a:lnTo>
                  <a:lnTo>
                    <a:pt x="42702" y="30860"/>
                  </a:lnTo>
                  <a:lnTo>
                    <a:pt x="44450" y="22212"/>
                  </a:lnTo>
                  <a:lnTo>
                    <a:pt x="42702" y="13565"/>
                  </a:lnTo>
                  <a:lnTo>
                    <a:pt x="37938" y="6505"/>
                  </a:lnTo>
                  <a:lnTo>
                    <a:pt x="30873" y="1745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172019" y="4711171"/>
              <a:ext cx="356870" cy="1262380"/>
            </a:xfrm>
            <a:custGeom>
              <a:avLst/>
              <a:gdLst/>
              <a:ahLst/>
              <a:cxnLst/>
              <a:rect l="l" t="t" r="r" b="b"/>
              <a:pathLst>
                <a:path w="356870" h="1262379">
                  <a:moveTo>
                    <a:pt x="0" y="1261757"/>
                  </a:moveTo>
                  <a:lnTo>
                    <a:pt x="0" y="356615"/>
                  </a:lnTo>
                  <a:lnTo>
                    <a:pt x="356616" y="0"/>
                  </a:lnTo>
                </a:path>
              </a:pathLst>
            </a:custGeom>
            <a:ln w="1182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505634" y="468974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15" y="0"/>
                  </a:moveTo>
                  <a:lnTo>
                    <a:pt x="13854" y="1626"/>
                  </a:lnTo>
                  <a:lnTo>
                    <a:pt x="6505" y="6505"/>
                  </a:lnTo>
                  <a:lnTo>
                    <a:pt x="1626" y="13847"/>
                  </a:lnTo>
                  <a:lnTo>
                    <a:pt x="0" y="22205"/>
                  </a:lnTo>
                  <a:lnTo>
                    <a:pt x="1626" y="30569"/>
                  </a:lnTo>
                  <a:lnTo>
                    <a:pt x="6505" y="37925"/>
                  </a:lnTo>
                  <a:lnTo>
                    <a:pt x="13854" y="42804"/>
                  </a:lnTo>
                  <a:lnTo>
                    <a:pt x="22215" y="44430"/>
                  </a:lnTo>
                  <a:lnTo>
                    <a:pt x="30576" y="42804"/>
                  </a:lnTo>
                  <a:lnTo>
                    <a:pt x="37925" y="37925"/>
                  </a:lnTo>
                  <a:lnTo>
                    <a:pt x="42804" y="30569"/>
                  </a:lnTo>
                  <a:lnTo>
                    <a:pt x="44430" y="22205"/>
                  </a:lnTo>
                  <a:lnTo>
                    <a:pt x="42804" y="13847"/>
                  </a:lnTo>
                  <a:lnTo>
                    <a:pt x="37925" y="6505"/>
                  </a:lnTo>
                  <a:lnTo>
                    <a:pt x="30576" y="1626"/>
                  </a:lnTo>
                  <a:lnTo>
                    <a:pt x="2221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560787" y="5073812"/>
              <a:ext cx="621665" cy="1047750"/>
            </a:xfrm>
            <a:custGeom>
              <a:avLst/>
              <a:gdLst/>
              <a:ahLst/>
              <a:cxnLst/>
              <a:rect l="l" t="t" r="r" b="b"/>
              <a:pathLst>
                <a:path w="621664" h="1047750">
                  <a:moveTo>
                    <a:pt x="0" y="0"/>
                  </a:moveTo>
                  <a:lnTo>
                    <a:pt x="0" y="552500"/>
                  </a:lnTo>
                  <a:lnTo>
                    <a:pt x="621169" y="1047254"/>
                  </a:lnTo>
                </a:path>
              </a:pathLst>
            </a:custGeom>
            <a:ln w="1383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534779" y="504910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09" y="0"/>
                  </a:moveTo>
                  <a:lnTo>
                    <a:pt x="15885" y="2044"/>
                  </a:lnTo>
                  <a:lnTo>
                    <a:pt x="7618" y="7618"/>
                  </a:lnTo>
                  <a:lnTo>
                    <a:pt x="2044" y="15885"/>
                  </a:lnTo>
                  <a:lnTo>
                    <a:pt x="0" y="26009"/>
                  </a:lnTo>
                  <a:lnTo>
                    <a:pt x="2044" y="36133"/>
                  </a:lnTo>
                  <a:lnTo>
                    <a:pt x="7618" y="44400"/>
                  </a:lnTo>
                  <a:lnTo>
                    <a:pt x="15885" y="49975"/>
                  </a:lnTo>
                  <a:lnTo>
                    <a:pt x="26009" y="52019"/>
                  </a:lnTo>
                  <a:lnTo>
                    <a:pt x="36133" y="49975"/>
                  </a:lnTo>
                  <a:lnTo>
                    <a:pt x="44400" y="44400"/>
                  </a:lnTo>
                  <a:lnTo>
                    <a:pt x="49975" y="36133"/>
                  </a:lnTo>
                  <a:lnTo>
                    <a:pt x="52019" y="26009"/>
                  </a:lnTo>
                  <a:lnTo>
                    <a:pt x="49975" y="15885"/>
                  </a:lnTo>
                  <a:lnTo>
                    <a:pt x="44400" y="7618"/>
                  </a:lnTo>
                  <a:lnTo>
                    <a:pt x="36133" y="2044"/>
                  </a:lnTo>
                  <a:lnTo>
                    <a:pt x="2600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242324" y="5073812"/>
              <a:ext cx="621665" cy="1047750"/>
            </a:xfrm>
            <a:custGeom>
              <a:avLst/>
              <a:gdLst/>
              <a:ahLst/>
              <a:cxnLst/>
              <a:rect l="l" t="t" r="r" b="b"/>
              <a:pathLst>
                <a:path w="621664" h="1047750">
                  <a:moveTo>
                    <a:pt x="621169" y="0"/>
                  </a:moveTo>
                  <a:lnTo>
                    <a:pt x="621169" y="552500"/>
                  </a:lnTo>
                  <a:lnTo>
                    <a:pt x="0" y="1047254"/>
                  </a:lnTo>
                </a:path>
              </a:pathLst>
            </a:custGeom>
            <a:ln w="1383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4837485" y="504910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09" y="0"/>
                  </a:moveTo>
                  <a:lnTo>
                    <a:pt x="15885" y="2044"/>
                  </a:lnTo>
                  <a:lnTo>
                    <a:pt x="7618" y="7618"/>
                  </a:lnTo>
                  <a:lnTo>
                    <a:pt x="2044" y="15885"/>
                  </a:lnTo>
                  <a:lnTo>
                    <a:pt x="0" y="26009"/>
                  </a:lnTo>
                  <a:lnTo>
                    <a:pt x="2044" y="36133"/>
                  </a:lnTo>
                  <a:lnTo>
                    <a:pt x="7618" y="44400"/>
                  </a:lnTo>
                  <a:lnTo>
                    <a:pt x="15885" y="49975"/>
                  </a:lnTo>
                  <a:lnTo>
                    <a:pt x="26009" y="52019"/>
                  </a:lnTo>
                  <a:lnTo>
                    <a:pt x="36133" y="49975"/>
                  </a:lnTo>
                  <a:lnTo>
                    <a:pt x="44400" y="44400"/>
                  </a:lnTo>
                  <a:lnTo>
                    <a:pt x="49975" y="36133"/>
                  </a:lnTo>
                  <a:lnTo>
                    <a:pt x="52019" y="26009"/>
                  </a:lnTo>
                  <a:lnTo>
                    <a:pt x="49975" y="15885"/>
                  </a:lnTo>
                  <a:lnTo>
                    <a:pt x="44400" y="7618"/>
                  </a:lnTo>
                  <a:lnTo>
                    <a:pt x="36133" y="2044"/>
                  </a:lnTo>
                  <a:lnTo>
                    <a:pt x="2600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9" name="object 339"/>
          <p:cNvSpPr txBox="1"/>
          <p:nvPr/>
        </p:nvSpPr>
        <p:spPr>
          <a:xfrm>
            <a:off x="5293979" y="3075555"/>
            <a:ext cx="4057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35" dirty="0">
                <a:latin typeface="Calibri"/>
                <a:cs typeface="Calibri"/>
              </a:rPr>
              <a:t>Д</a:t>
            </a:r>
            <a:r>
              <a:rPr sz="900" b="1" spc="114" dirty="0">
                <a:latin typeface="Calibri"/>
                <a:cs typeface="Calibri"/>
              </a:rPr>
              <a:t>о</a:t>
            </a:r>
            <a:r>
              <a:rPr sz="900" b="1" spc="160" dirty="0">
                <a:latin typeface="Calibri"/>
                <a:cs typeface="Calibri"/>
              </a:rPr>
              <a:t>с</a:t>
            </a:r>
            <a:r>
              <a:rPr sz="900" b="1" spc="105" dirty="0">
                <a:latin typeface="Calibri"/>
                <a:cs typeface="Calibri"/>
              </a:rPr>
              <a:t>ка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5293979" y="3216738"/>
            <a:ext cx="110871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45" dirty="0">
                <a:latin typeface="Calibri"/>
                <a:cs typeface="Calibri"/>
              </a:rPr>
              <a:t>и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135" dirty="0">
                <a:latin typeface="Calibri"/>
                <a:cs typeface="Calibri"/>
              </a:rPr>
              <a:t>проекционный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5293979" y="3357921"/>
            <a:ext cx="39814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35" dirty="0">
                <a:latin typeface="Calibri"/>
                <a:cs typeface="Calibri"/>
              </a:rPr>
              <a:t>эк</a:t>
            </a:r>
            <a:r>
              <a:rPr sz="900" b="1" spc="145" dirty="0">
                <a:latin typeface="Calibri"/>
                <a:cs typeface="Calibri"/>
              </a:rPr>
              <a:t>р</a:t>
            </a:r>
            <a:r>
              <a:rPr sz="900" b="1" spc="125" dirty="0">
                <a:latin typeface="Calibri"/>
                <a:cs typeface="Calibri"/>
              </a:rPr>
              <a:t>ан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5041747" y="3514757"/>
            <a:ext cx="295910" cy="1240790"/>
            <a:chOff x="5041747" y="3514757"/>
            <a:chExt cx="295910" cy="1240790"/>
          </a:xfrm>
        </p:grpSpPr>
        <p:sp>
          <p:nvSpPr>
            <p:cNvPr id="343" name="object 343"/>
            <p:cNvSpPr/>
            <p:nvPr/>
          </p:nvSpPr>
          <p:spPr>
            <a:xfrm>
              <a:off x="5088486" y="3520669"/>
              <a:ext cx="243204" cy="311785"/>
            </a:xfrm>
            <a:custGeom>
              <a:avLst/>
              <a:gdLst/>
              <a:ahLst/>
              <a:cxnLst/>
              <a:rect l="l" t="t" r="r" b="b"/>
              <a:pathLst>
                <a:path w="243204" h="311785">
                  <a:moveTo>
                    <a:pt x="242874" y="0"/>
                  </a:moveTo>
                  <a:lnTo>
                    <a:pt x="0" y="311531"/>
                  </a:lnTo>
                </a:path>
              </a:pathLst>
            </a:custGeom>
            <a:ln w="1182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067117" y="38092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19323" y="0"/>
                  </a:moveTo>
                  <a:lnTo>
                    <a:pt x="11222" y="2641"/>
                  </a:lnTo>
                  <a:lnTo>
                    <a:pt x="4527" y="8388"/>
                  </a:lnTo>
                  <a:lnTo>
                    <a:pt x="587" y="16281"/>
                  </a:lnTo>
                  <a:lnTo>
                    <a:pt x="0" y="24779"/>
                  </a:lnTo>
                  <a:lnTo>
                    <a:pt x="2641" y="32878"/>
                  </a:lnTo>
                  <a:lnTo>
                    <a:pt x="8388" y="39579"/>
                  </a:lnTo>
                  <a:lnTo>
                    <a:pt x="16283" y="43514"/>
                  </a:lnTo>
                  <a:lnTo>
                    <a:pt x="24784" y="44100"/>
                  </a:lnTo>
                  <a:lnTo>
                    <a:pt x="32884" y="41458"/>
                  </a:lnTo>
                  <a:lnTo>
                    <a:pt x="39579" y="35706"/>
                  </a:lnTo>
                  <a:lnTo>
                    <a:pt x="43519" y="27817"/>
                  </a:lnTo>
                  <a:lnTo>
                    <a:pt x="44107" y="19321"/>
                  </a:lnTo>
                  <a:lnTo>
                    <a:pt x="41465" y="11222"/>
                  </a:lnTo>
                  <a:lnTo>
                    <a:pt x="35718" y="4527"/>
                  </a:lnTo>
                  <a:lnTo>
                    <a:pt x="27823" y="587"/>
                  </a:lnTo>
                  <a:lnTo>
                    <a:pt x="1932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041747" y="3698493"/>
              <a:ext cx="34925" cy="1057275"/>
            </a:xfrm>
            <a:custGeom>
              <a:avLst/>
              <a:gdLst/>
              <a:ahLst/>
              <a:cxnLst/>
              <a:rect l="l" t="t" r="r" b="b"/>
              <a:pathLst>
                <a:path w="34925" h="1057275">
                  <a:moveTo>
                    <a:pt x="34645" y="0"/>
                  </a:moveTo>
                  <a:lnTo>
                    <a:pt x="0" y="0"/>
                  </a:lnTo>
                  <a:lnTo>
                    <a:pt x="0" y="1056894"/>
                  </a:lnTo>
                  <a:lnTo>
                    <a:pt x="34645" y="1056894"/>
                  </a:lnTo>
                  <a:lnTo>
                    <a:pt x="34645" y="0"/>
                  </a:lnTo>
                  <a:close/>
                </a:path>
              </a:pathLst>
            </a:custGeom>
            <a:solidFill>
              <a:srgbClr val="73E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 txBox="1"/>
          <p:nvPr/>
        </p:nvSpPr>
        <p:spPr>
          <a:xfrm>
            <a:off x="9756510" y="6881303"/>
            <a:ext cx="266700" cy="211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b="1" spc="90" dirty="0">
                <a:solidFill>
                  <a:srgbClr val="373E47"/>
                </a:solidFill>
                <a:latin typeface="Calibri"/>
                <a:cs typeface="Calibri"/>
              </a:rPr>
              <a:pPr marL="38100">
                <a:lnSpc>
                  <a:spcPct val="100000"/>
                </a:lnSpc>
                <a:spcBef>
                  <a:spcPts val="60"/>
                </a:spcBef>
              </a:pPr>
              <a:t>4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6363970" cy="772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spc="290" dirty="0"/>
              <a:t>Типовая</a:t>
            </a:r>
            <a:r>
              <a:rPr spc="105" dirty="0"/>
              <a:t> </a:t>
            </a:r>
            <a:r>
              <a:rPr spc="300" dirty="0"/>
              <a:t>планировка</a:t>
            </a:r>
            <a:r>
              <a:rPr spc="105" dirty="0"/>
              <a:t> </a:t>
            </a:r>
            <a:r>
              <a:rPr spc="300" dirty="0"/>
              <a:t>технологической </a:t>
            </a:r>
            <a:r>
              <a:rPr spc="-530" dirty="0"/>
              <a:t> </a:t>
            </a:r>
            <a:r>
              <a:rPr spc="300" dirty="0"/>
              <a:t>лаборатории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3099" y="1736634"/>
            <a:ext cx="1900402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1300" spc="190" dirty="0" smtClean="0">
                <a:latin typeface="Arial" pitchFamily="34" charset="0"/>
                <a:cs typeface="Arial" pitchFamily="34" charset="0"/>
              </a:rPr>
              <a:t>В</a:t>
            </a:r>
            <a:r>
              <a:rPr sz="1300" spc="-3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45" dirty="0" err="1">
                <a:latin typeface="Arial" pitchFamily="34" charset="0"/>
                <a:cs typeface="Arial" pitchFamily="34" charset="0"/>
              </a:rPr>
              <a:t>зоне</a:t>
            </a:r>
            <a:r>
              <a:rPr sz="13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20" dirty="0" err="1" smtClean="0">
                <a:latin typeface="Arial" pitchFamily="34" charset="0"/>
                <a:cs typeface="Arial" pitchFamily="34" charset="0"/>
              </a:rPr>
              <a:t>прак</a:t>
            </a:r>
            <a:r>
              <a:rPr sz="1300" spc="50" dirty="0" err="1" smtClean="0">
                <a:latin typeface="Arial" pitchFamily="34" charset="0"/>
                <a:cs typeface="Arial" pitchFamily="34" charset="0"/>
              </a:rPr>
              <a:t>тической</a:t>
            </a:r>
            <a:r>
              <a:rPr sz="1300" spc="5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15" dirty="0" err="1">
                <a:latin typeface="Arial" pitchFamily="34" charset="0"/>
                <a:cs typeface="Arial" pitchFamily="34" charset="0"/>
              </a:rPr>
              <a:t>работы</a:t>
            </a:r>
            <a:r>
              <a:rPr sz="13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15" dirty="0" err="1" smtClean="0">
                <a:latin typeface="Arial" pitchFamily="34" charset="0"/>
                <a:cs typeface="Arial" pitchFamily="34" charset="0"/>
              </a:rPr>
              <a:t>мо</a:t>
            </a:r>
            <a:r>
              <a:rPr sz="1300" spc="95" dirty="0" err="1" smtClean="0">
                <a:latin typeface="Arial" pitchFamily="34" charset="0"/>
                <a:cs typeface="Arial" pitchFamily="34" charset="0"/>
              </a:rPr>
              <a:t>гут</a:t>
            </a:r>
            <a:r>
              <a:rPr sz="1300" spc="9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90" dirty="0">
                <a:latin typeface="Arial" pitchFamily="34" charset="0"/>
                <a:cs typeface="Arial" pitchFamily="34" charset="0"/>
              </a:rPr>
              <a:t>быть </a:t>
            </a:r>
            <a:r>
              <a:rPr sz="1300" spc="5" dirty="0" err="1">
                <a:latin typeface="Arial" pitchFamily="34" charset="0"/>
                <a:cs typeface="Arial" pitchFamily="34" charset="0"/>
              </a:rPr>
              <a:t>размещены</a:t>
            </a:r>
            <a:r>
              <a:rPr sz="1300" spc="5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spc="10" dirty="0" smtClean="0">
                <a:latin typeface="Arial" pitchFamily="34" charset="0"/>
                <a:cs typeface="Arial" pitchFamily="34" charset="0"/>
              </a:rPr>
              <a:t>ноутбуки</a:t>
            </a:r>
            <a:r>
              <a:rPr sz="1300" spc="75" dirty="0" smtClean="0">
                <a:latin typeface="Arial" pitchFamily="34" charset="0"/>
                <a:cs typeface="Arial" pitchFamily="34" charset="0"/>
              </a:rPr>
              <a:t>,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обору</a:t>
            </a:r>
            <a:r>
              <a:rPr sz="1300" spc="35" dirty="0" err="1" smtClean="0">
                <a:latin typeface="Arial" pitchFamily="34" charset="0"/>
                <a:cs typeface="Arial" pitchFamily="34" charset="0"/>
              </a:rPr>
              <a:t>дование</a:t>
            </a:r>
            <a:r>
              <a:rPr sz="1300" spc="3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110" dirty="0" err="1">
                <a:latin typeface="Arial" pitchFamily="34" charset="0"/>
                <a:cs typeface="Arial" pitchFamily="34" charset="0"/>
              </a:rPr>
              <a:t>для</a:t>
            </a:r>
            <a:r>
              <a:rPr sz="1300" spc="11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10" dirty="0" err="1" smtClean="0">
                <a:latin typeface="Arial" pitchFamily="34" charset="0"/>
                <a:cs typeface="Arial" pitchFamily="34" charset="0"/>
              </a:rPr>
              <a:t>робото</a:t>
            </a:r>
            <a:r>
              <a:rPr sz="1300" spc="65" dirty="0" err="1" smtClean="0">
                <a:latin typeface="Arial" pitchFamily="34" charset="0"/>
                <a:cs typeface="Arial" pitchFamily="34" charset="0"/>
              </a:rPr>
              <a:t>техники</a:t>
            </a:r>
            <a:r>
              <a:rPr lang="ru-RU" sz="1300" spc="65" dirty="0" smtClean="0">
                <a:latin typeface="Arial" pitchFamily="34" charset="0"/>
                <a:cs typeface="Arial" pitchFamily="34" charset="0"/>
              </a:rPr>
              <a:t>, образовательные конструкторы и наборы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6099" y="5599339"/>
            <a:ext cx="98806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130" dirty="0" err="1" smtClean="0">
                <a:latin typeface="Arial" pitchFamily="34" charset="0"/>
                <a:cs typeface="Arial" pitchFamily="34" charset="0"/>
              </a:rPr>
              <a:t>Зон</a:t>
            </a:r>
            <a:r>
              <a:rPr lang="ru-RU" sz="900" b="1" spc="130" dirty="0" err="1" smtClean="0">
                <a:latin typeface="Arial" pitchFamily="34" charset="0"/>
                <a:cs typeface="Arial" pitchFamily="34" charset="0"/>
              </a:rPr>
              <a:t>ы</a:t>
            </a:r>
            <a:r>
              <a:rPr sz="900" b="1" spc="13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900" b="1" spc="114" dirty="0">
                <a:latin typeface="Arial" pitchFamily="34" charset="0"/>
                <a:cs typeface="Arial" pitchFamily="34" charset="0"/>
              </a:rPr>
              <a:t>для </a:t>
            </a:r>
            <a:r>
              <a:rPr sz="900" b="1" spc="120" dirty="0">
                <a:latin typeface="Arial" pitchFamily="34" charset="0"/>
                <a:cs typeface="Arial" pitchFamily="34" charset="0"/>
              </a:rPr>
              <a:t> </a:t>
            </a:r>
            <a:r>
              <a:rPr sz="900" b="1" spc="150" dirty="0">
                <a:latin typeface="Arial" pitchFamily="34" charset="0"/>
                <a:cs typeface="Arial" pitchFamily="34" charset="0"/>
              </a:rPr>
              <a:t>п</a:t>
            </a:r>
            <a:r>
              <a:rPr sz="900" b="1" spc="140" dirty="0">
                <a:latin typeface="Arial" pitchFamily="34" charset="0"/>
                <a:cs typeface="Arial" pitchFamily="34" charset="0"/>
              </a:rPr>
              <a:t>р</a:t>
            </a:r>
            <a:r>
              <a:rPr sz="900" b="1" spc="110" dirty="0">
                <a:latin typeface="Arial" pitchFamily="34" charset="0"/>
                <a:cs typeface="Arial" pitchFamily="34" charset="0"/>
              </a:rPr>
              <a:t>а</a:t>
            </a:r>
            <a:r>
              <a:rPr sz="900" b="1" spc="100" dirty="0">
                <a:latin typeface="Arial" pitchFamily="34" charset="0"/>
                <a:cs typeface="Arial" pitchFamily="34" charset="0"/>
              </a:rPr>
              <a:t>к</a:t>
            </a:r>
            <a:r>
              <a:rPr sz="900" b="1" spc="135" dirty="0">
                <a:latin typeface="Arial" pitchFamily="34" charset="0"/>
                <a:cs typeface="Arial" pitchFamily="34" charset="0"/>
              </a:rPr>
              <a:t>тичес</a:t>
            </a:r>
            <a:r>
              <a:rPr sz="900" b="1" spc="120" dirty="0">
                <a:latin typeface="Arial" pitchFamily="34" charset="0"/>
                <a:cs typeface="Arial" pitchFamily="34" charset="0"/>
              </a:rPr>
              <a:t>к</a:t>
            </a:r>
            <a:r>
              <a:rPr sz="900" b="1" spc="85" dirty="0">
                <a:latin typeface="Arial" pitchFamily="34" charset="0"/>
                <a:cs typeface="Arial" pitchFamily="34" charset="0"/>
              </a:rPr>
              <a:t>ой  </a:t>
            </a:r>
            <a:r>
              <a:rPr sz="900" b="1" spc="114" dirty="0">
                <a:latin typeface="Arial" pitchFamily="34" charset="0"/>
                <a:cs typeface="Arial" pitchFamily="34" charset="0"/>
              </a:rPr>
              <a:t>работы</a:t>
            </a:r>
            <a:endParaRPr sz="9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74552" y="2418555"/>
            <a:ext cx="4666615" cy="3784600"/>
            <a:chOff x="3674552" y="2418555"/>
            <a:chExt cx="4666615" cy="3784600"/>
          </a:xfrm>
        </p:grpSpPr>
        <p:sp>
          <p:nvSpPr>
            <p:cNvPr id="6" name="object 6"/>
            <p:cNvSpPr/>
            <p:nvPr/>
          </p:nvSpPr>
          <p:spPr>
            <a:xfrm>
              <a:off x="7014094" y="5923520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905611" y="0"/>
                  </a:moveTo>
                  <a:lnTo>
                    <a:pt x="0" y="0"/>
                  </a:lnTo>
                </a:path>
              </a:pathLst>
            </a:custGeom>
            <a:ln w="6565">
              <a:solidFill>
                <a:srgbClr val="00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4088" y="5923520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0" y="0"/>
                  </a:moveTo>
                  <a:lnTo>
                    <a:pt x="905611" y="0"/>
                  </a:lnTo>
                </a:path>
              </a:pathLst>
            </a:custGeom>
            <a:ln w="347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5252" y="5899941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507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00941" y="59192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59">
                  <a:moveTo>
                    <a:pt x="10058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96694" y="5899564"/>
              <a:ext cx="4445" cy="20320"/>
            </a:xfrm>
            <a:custGeom>
              <a:avLst/>
              <a:gdLst/>
              <a:ahLst/>
              <a:cxnLst/>
              <a:rect l="l" t="t" r="r" b="b"/>
              <a:pathLst>
                <a:path w="4445" h="20320">
                  <a:moveTo>
                    <a:pt x="0" y="15455"/>
                  </a:moveTo>
                  <a:lnTo>
                    <a:pt x="393" y="16992"/>
                  </a:lnTo>
                  <a:lnTo>
                    <a:pt x="1168" y="18542"/>
                  </a:lnTo>
                  <a:lnTo>
                    <a:pt x="2705" y="19316"/>
                  </a:lnTo>
                  <a:lnTo>
                    <a:pt x="4254" y="19697"/>
                  </a:lnTo>
                </a:path>
                <a:path w="4445" h="20320">
                  <a:moveTo>
                    <a:pt x="0" y="15455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96691" y="5895304"/>
              <a:ext cx="14604" cy="4445"/>
            </a:xfrm>
            <a:custGeom>
              <a:avLst/>
              <a:gdLst/>
              <a:ahLst/>
              <a:cxnLst/>
              <a:rect l="l" t="t" r="r" b="b"/>
              <a:pathLst>
                <a:path w="14604" h="4445">
                  <a:moveTo>
                    <a:pt x="4254" y="0"/>
                  </a:moveTo>
                  <a:lnTo>
                    <a:pt x="2705" y="393"/>
                  </a:lnTo>
                  <a:lnTo>
                    <a:pt x="1168" y="1155"/>
                  </a:lnTo>
                  <a:lnTo>
                    <a:pt x="393" y="2705"/>
                  </a:lnTo>
                  <a:lnTo>
                    <a:pt x="0" y="4254"/>
                  </a:lnTo>
                </a:path>
                <a:path w="14604" h="4445">
                  <a:moveTo>
                    <a:pt x="4254" y="0"/>
                  </a:moveTo>
                  <a:lnTo>
                    <a:pt x="14312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15252" y="5899941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59">
                  <a:moveTo>
                    <a:pt x="0" y="0"/>
                  </a:moveTo>
                  <a:lnTo>
                    <a:pt x="39116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9109" y="5899937"/>
              <a:ext cx="387350" cy="19685"/>
            </a:xfrm>
            <a:custGeom>
              <a:avLst/>
              <a:gdLst/>
              <a:ahLst/>
              <a:cxnLst/>
              <a:rect l="l" t="t" r="r" b="b"/>
              <a:pathLst>
                <a:path w="387350" h="19685">
                  <a:moveTo>
                    <a:pt x="387299" y="19329"/>
                  </a:moveTo>
                  <a:lnTo>
                    <a:pt x="0" y="19329"/>
                  </a:lnTo>
                  <a:lnTo>
                    <a:pt x="0" y="0"/>
                  </a:lnTo>
                  <a:lnTo>
                    <a:pt x="387299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5972" y="5895304"/>
              <a:ext cx="400685" cy="0"/>
            </a:xfrm>
            <a:custGeom>
              <a:avLst/>
              <a:gdLst/>
              <a:ahLst/>
              <a:cxnLst/>
              <a:rect l="l" t="t" r="r" b="b"/>
              <a:pathLst>
                <a:path w="400684">
                  <a:moveTo>
                    <a:pt x="0" y="0"/>
                  </a:moveTo>
                  <a:lnTo>
                    <a:pt x="400431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9114" y="5915788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7299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05981" y="5899941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5">
                  <a:moveTo>
                    <a:pt x="9271" y="0"/>
                  </a:moveTo>
                  <a:lnTo>
                    <a:pt x="0" y="0"/>
                  </a:lnTo>
                  <a:lnTo>
                    <a:pt x="0" y="19329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05970" y="5899942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5">
                  <a:moveTo>
                    <a:pt x="0" y="0"/>
                  </a:moveTo>
                  <a:lnTo>
                    <a:pt x="9271" y="0"/>
                  </a:lnTo>
                  <a:lnTo>
                    <a:pt x="9271" y="19329"/>
                  </a:lnTo>
                  <a:lnTo>
                    <a:pt x="0" y="19329"/>
                  </a:lnTo>
                  <a:lnTo>
                    <a:pt x="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2411" y="5899941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507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27047" y="5915025"/>
              <a:ext cx="13970" cy="4445"/>
            </a:xfrm>
            <a:custGeom>
              <a:avLst/>
              <a:gdLst/>
              <a:ahLst/>
              <a:cxnLst/>
              <a:rect l="l" t="t" r="r" b="b"/>
              <a:pathLst>
                <a:path w="13970" h="4445">
                  <a:moveTo>
                    <a:pt x="0" y="4241"/>
                  </a:moveTo>
                  <a:lnTo>
                    <a:pt x="9664" y="4241"/>
                  </a:lnTo>
                  <a:lnTo>
                    <a:pt x="11214" y="3860"/>
                  </a:lnTo>
                  <a:lnTo>
                    <a:pt x="12750" y="3086"/>
                  </a:lnTo>
                  <a:lnTo>
                    <a:pt x="13538" y="1536"/>
                  </a:lnTo>
                  <a:lnTo>
                    <a:pt x="13919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1353" y="5899557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15455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27044" y="5895302"/>
              <a:ext cx="13970" cy="4445"/>
            </a:xfrm>
            <a:custGeom>
              <a:avLst/>
              <a:gdLst/>
              <a:ahLst/>
              <a:cxnLst/>
              <a:rect l="l" t="t" r="r" b="b"/>
              <a:pathLst>
                <a:path w="13970" h="4445">
                  <a:moveTo>
                    <a:pt x="13919" y="4254"/>
                  </a:moveTo>
                  <a:lnTo>
                    <a:pt x="13538" y="2705"/>
                  </a:lnTo>
                  <a:lnTo>
                    <a:pt x="12763" y="1168"/>
                  </a:lnTo>
                  <a:lnTo>
                    <a:pt x="11214" y="393"/>
                  </a:lnTo>
                  <a:lnTo>
                    <a:pt x="9664" y="0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06410" y="589994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516000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06408" y="5899937"/>
              <a:ext cx="516255" cy="19685"/>
            </a:xfrm>
            <a:custGeom>
              <a:avLst/>
              <a:gdLst/>
              <a:ahLst/>
              <a:cxnLst/>
              <a:rect l="l" t="t" r="r" b="b"/>
              <a:pathLst>
                <a:path w="516254" h="19685">
                  <a:moveTo>
                    <a:pt x="0" y="19329"/>
                  </a:moveTo>
                  <a:lnTo>
                    <a:pt x="516001" y="19329"/>
                  </a:lnTo>
                  <a:lnTo>
                    <a:pt x="516001" y="0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06410" y="5895304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59">
                  <a:moveTo>
                    <a:pt x="530301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06408" y="5915788"/>
              <a:ext cx="525780" cy="0"/>
            </a:xfrm>
            <a:custGeom>
              <a:avLst/>
              <a:gdLst/>
              <a:ahLst/>
              <a:cxnLst/>
              <a:rect l="l" t="t" r="r" b="b"/>
              <a:pathLst>
                <a:path w="525779">
                  <a:moveTo>
                    <a:pt x="525665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22411" y="5899941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59" h="19685">
                  <a:moveTo>
                    <a:pt x="0" y="0"/>
                  </a:moveTo>
                  <a:lnTo>
                    <a:pt x="9664" y="0"/>
                  </a:lnTo>
                  <a:lnTo>
                    <a:pt x="9664" y="19329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22409" y="5899942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59" h="19685">
                  <a:moveTo>
                    <a:pt x="9664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9664" y="19329"/>
                  </a:lnTo>
                  <a:lnTo>
                    <a:pt x="9664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8417" y="3329896"/>
              <a:ext cx="196453" cy="27031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8412" y="4050374"/>
              <a:ext cx="196458" cy="27030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056145" y="2887394"/>
              <a:ext cx="0" cy="2970530"/>
            </a:xfrm>
            <a:custGeom>
              <a:avLst/>
              <a:gdLst/>
              <a:ahLst/>
              <a:cxnLst/>
              <a:rect l="l" t="t" r="r" b="b"/>
              <a:pathLst>
                <a:path h="2970529">
                  <a:moveTo>
                    <a:pt x="0" y="2970415"/>
                  </a:moveTo>
                  <a:lnTo>
                    <a:pt x="0" y="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5840" y="3356178"/>
              <a:ext cx="233965" cy="25988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5837" y="4076267"/>
              <a:ext cx="233967" cy="2598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797181" y="2887402"/>
              <a:ext cx="0" cy="2960370"/>
            </a:xfrm>
            <a:custGeom>
              <a:avLst/>
              <a:gdLst/>
              <a:ahLst/>
              <a:cxnLst/>
              <a:rect l="l" t="t" r="r" b="b"/>
              <a:pathLst>
                <a:path h="2960370">
                  <a:moveTo>
                    <a:pt x="0" y="2959976"/>
                  </a:moveTo>
                  <a:lnTo>
                    <a:pt x="0" y="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97181" y="5276871"/>
              <a:ext cx="267970" cy="0"/>
            </a:xfrm>
            <a:custGeom>
              <a:avLst/>
              <a:gdLst/>
              <a:ahLst/>
              <a:cxnLst/>
              <a:rect l="l" t="t" r="r" b="b"/>
              <a:pathLst>
                <a:path w="267970">
                  <a:moveTo>
                    <a:pt x="0" y="0"/>
                  </a:moveTo>
                  <a:lnTo>
                    <a:pt x="267474" y="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8417" y="3702508"/>
              <a:ext cx="196453" cy="2703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5840" y="3728402"/>
              <a:ext cx="233970" cy="25988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863659" y="4588091"/>
              <a:ext cx="127000" cy="104139"/>
            </a:xfrm>
            <a:custGeom>
              <a:avLst/>
              <a:gdLst/>
              <a:ahLst/>
              <a:cxnLst/>
              <a:rect l="l" t="t" r="r" b="b"/>
              <a:pathLst>
                <a:path w="127000" h="104139">
                  <a:moveTo>
                    <a:pt x="0" y="103974"/>
                  </a:moveTo>
                  <a:lnTo>
                    <a:pt x="126784" y="103974"/>
                  </a:lnTo>
                  <a:lnTo>
                    <a:pt x="126784" y="0"/>
                  </a:lnTo>
                  <a:lnTo>
                    <a:pt x="0" y="0"/>
                  </a:lnTo>
                  <a:lnTo>
                    <a:pt x="0" y="103974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61402" y="5203041"/>
              <a:ext cx="60325" cy="47625"/>
            </a:xfrm>
            <a:custGeom>
              <a:avLst/>
              <a:gdLst/>
              <a:ahLst/>
              <a:cxnLst/>
              <a:rect l="l" t="t" r="r" b="b"/>
              <a:pathLst>
                <a:path w="60325" h="47625">
                  <a:moveTo>
                    <a:pt x="0" y="17399"/>
                  </a:moveTo>
                  <a:lnTo>
                    <a:pt x="11214" y="17005"/>
                  </a:lnTo>
                  <a:lnTo>
                    <a:pt x="4254" y="13144"/>
                  </a:lnTo>
                  <a:lnTo>
                    <a:pt x="6184" y="5029"/>
                  </a:lnTo>
                  <a:lnTo>
                    <a:pt x="14312" y="0"/>
                  </a:lnTo>
                  <a:lnTo>
                    <a:pt x="23202" y="0"/>
                  </a:lnTo>
                  <a:lnTo>
                    <a:pt x="32461" y="6959"/>
                  </a:lnTo>
                  <a:lnTo>
                    <a:pt x="42900" y="10820"/>
                  </a:lnTo>
                  <a:lnTo>
                    <a:pt x="56045" y="15074"/>
                  </a:lnTo>
                  <a:lnTo>
                    <a:pt x="59918" y="27063"/>
                  </a:lnTo>
                  <a:lnTo>
                    <a:pt x="54889" y="36334"/>
                  </a:lnTo>
                  <a:lnTo>
                    <a:pt x="42900" y="44450"/>
                  </a:lnTo>
                  <a:lnTo>
                    <a:pt x="29756" y="46393"/>
                  </a:lnTo>
                  <a:lnTo>
                    <a:pt x="17399" y="47548"/>
                  </a:lnTo>
                  <a:lnTo>
                    <a:pt x="13538" y="43688"/>
                  </a:lnTo>
                  <a:lnTo>
                    <a:pt x="18554" y="38658"/>
                  </a:lnTo>
                  <a:lnTo>
                    <a:pt x="0" y="42519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30884" y="4537844"/>
              <a:ext cx="518159" cy="1035685"/>
            </a:xfrm>
            <a:custGeom>
              <a:avLst/>
              <a:gdLst/>
              <a:ahLst/>
              <a:cxnLst/>
              <a:rect l="l" t="t" r="r" b="b"/>
              <a:pathLst>
                <a:path w="518159" h="1035685">
                  <a:moveTo>
                    <a:pt x="0" y="0"/>
                  </a:moveTo>
                  <a:lnTo>
                    <a:pt x="517931" y="0"/>
                  </a:lnTo>
                  <a:lnTo>
                    <a:pt x="517931" y="1035100"/>
                  </a:lnTo>
                  <a:lnTo>
                    <a:pt x="0" y="1035100"/>
                  </a:lnTo>
                  <a:lnTo>
                    <a:pt x="0" y="0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10008" y="5051144"/>
              <a:ext cx="24765" cy="40005"/>
            </a:xfrm>
            <a:custGeom>
              <a:avLst/>
              <a:gdLst/>
              <a:ahLst/>
              <a:cxnLst/>
              <a:rect l="l" t="t" r="r" b="b"/>
              <a:pathLst>
                <a:path w="24765" h="40004">
                  <a:moveTo>
                    <a:pt x="0" y="0"/>
                  </a:moveTo>
                  <a:lnTo>
                    <a:pt x="15074" y="8115"/>
                  </a:lnTo>
                  <a:lnTo>
                    <a:pt x="24345" y="19329"/>
                  </a:lnTo>
                  <a:lnTo>
                    <a:pt x="22034" y="27444"/>
                  </a:lnTo>
                  <a:lnTo>
                    <a:pt x="8890" y="39814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78696" y="5000509"/>
              <a:ext cx="48895" cy="36830"/>
            </a:xfrm>
            <a:custGeom>
              <a:avLst/>
              <a:gdLst/>
              <a:ahLst/>
              <a:cxnLst/>
              <a:rect l="l" t="t" r="r" b="b"/>
              <a:pathLst>
                <a:path w="48895" h="36829">
                  <a:moveTo>
                    <a:pt x="15074" y="36334"/>
                  </a:moveTo>
                  <a:lnTo>
                    <a:pt x="46380" y="35559"/>
                  </a:lnTo>
                  <a:lnTo>
                    <a:pt x="48704" y="30530"/>
                  </a:lnTo>
                  <a:lnTo>
                    <a:pt x="37490" y="27444"/>
                  </a:lnTo>
                  <a:lnTo>
                    <a:pt x="46774" y="25514"/>
                  </a:lnTo>
                  <a:lnTo>
                    <a:pt x="45605" y="20091"/>
                  </a:lnTo>
                  <a:lnTo>
                    <a:pt x="33235" y="17005"/>
                  </a:lnTo>
                  <a:lnTo>
                    <a:pt x="36334" y="13131"/>
                  </a:lnTo>
                  <a:lnTo>
                    <a:pt x="36334" y="8889"/>
                  </a:lnTo>
                  <a:lnTo>
                    <a:pt x="22428" y="8115"/>
                  </a:lnTo>
                  <a:lnTo>
                    <a:pt x="27444" y="3098"/>
                  </a:lnTo>
                  <a:lnTo>
                    <a:pt x="24345" y="0"/>
                  </a:lnTo>
                  <a:lnTo>
                    <a:pt x="0" y="2705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804977" y="5165939"/>
              <a:ext cx="52705" cy="36830"/>
            </a:xfrm>
            <a:custGeom>
              <a:avLst/>
              <a:gdLst/>
              <a:ahLst/>
              <a:cxnLst/>
              <a:rect l="l" t="t" r="r" b="b"/>
              <a:pathLst>
                <a:path w="52704" h="36829">
                  <a:moveTo>
                    <a:pt x="8508" y="5029"/>
                  </a:moveTo>
                  <a:lnTo>
                    <a:pt x="23583" y="0"/>
                  </a:lnTo>
                  <a:lnTo>
                    <a:pt x="40982" y="4254"/>
                  </a:lnTo>
                  <a:lnTo>
                    <a:pt x="50241" y="9270"/>
                  </a:lnTo>
                  <a:lnTo>
                    <a:pt x="52184" y="19710"/>
                  </a:lnTo>
                  <a:lnTo>
                    <a:pt x="45999" y="30924"/>
                  </a:lnTo>
                  <a:lnTo>
                    <a:pt x="29768" y="35559"/>
                  </a:lnTo>
                  <a:lnTo>
                    <a:pt x="0" y="36728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719175" y="5078204"/>
              <a:ext cx="106680" cy="83820"/>
            </a:xfrm>
            <a:custGeom>
              <a:avLst/>
              <a:gdLst/>
              <a:ahLst/>
              <a:cxnLst/>
              <a:rect l="l" t="t" r="r" b="b"/>
              <a:pathLst>
                <a:path w="106679" h="83820">
                  <a:moveTo>
                    <a:pt x="106679" y="40970"/>
                  </a:moveTo>
                  <a:lnTo>
                    <a:pt x="98564" y="21640"/>
                  </a:lnTo>
                  <a:lnTo>
                    <a:pt x="87350" y="8508"/>
                  </a:lnTo>
                  <a:lnTo>
                    <a:pt x="60299" y="380"/>
                  </a:lnTo>
                  <a:lnTo>
                    <a:pt x="34785" y="0"/>
                  </a:lnTo>
                  <a:lnTo>
                    <a:pt x="15455" y="5029"/>
                  </a:lnTo>
                  <a:lnTo>
                    <a:pt x="4254" y="13144"/>
                  </a:lnTo>
                  <a:lnTo>
                    <a:pt x="0" y="29362"/>
                  </a:lnTo>
                  <a:lnTo>
                    <a:pt x="0" y="48691"/>
                  </a:lnTo>
                  <a:lnTo>
                    <a:pt x="5029" y="71120"/>
                  </a:lnTo>
                  <a:lnTo>
                    <a:pt x="21259" y="81559"/>
                  </a:lnTo>
                  <a:lnTo>
                    <a:pt x="49479" y="83489"/>
                  </a:lnTo>
                  <a:lnTo>
                    <a:pt x="76911" y="81559"/>
                  </a:lnTo>
                  <a:lnTo>
                    <a:pt x="94310" y="74599"/>
                  </a:lnTo>
                  <a:lnTo>
                    <a:pt x="104749" y="57200"/>
                  </a:lnTo>
                  <a:lnTo>
                    <a:pt x="106679" y="40970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5630" y="5039928"/>
              <a:ext cx="60325" cy="48260"/>
            </a:xfrm>
            <a:custGeom>
              <a:avLst/>
              <a:gdLst/>
              <a:ahLst/>
              <a:cxnLst/>
              <a:rect l="l" t="t" r="r" b="b"/>
              <a:pathLst>
                <a:path w="60325" h="48260">
                  <a:moveTo>
                    <a:pt x="59905" y="17398"/>
                  </a:moveTo>
                  <a:lnTo>
                    <a:pt x="48691" y="17398"/>
                  </a:lnTo>
                  <a:lnTo>
                    <a:pt x="56045" y="13538"/>
                  </a:lnTo>
                  <a:lnTo>
                    <a:pt x="53720" y="5029"/>
                  </a:lnTo>
                  <a:lnTo>
                    <a:pt x="45605" y="0"/>
                  </a:lnTo>
                  <a:lnTo>
                    <a:pt x="36715" y="0"/>
                  </a:lnTo>
                  <a:lnTo>
                    <a:pt x="27431" y="6959"/>
                  </a:lnTo>
                  <a:lnTo>
                    <a:pt x="17386" y="11214"/>
                  </a:lnTo>
                  <a:lnTo>
                    <a:pt x="3860" y="15087"/>
                  </a:lnTo>
                  <a:lnTo>
                    <a:pt x="0" y="27457"/>
                  </a:lnTo>
                  <a:lnTo>
                    <a:pt x="5016" y="36334"/>
                  </a:lnTo>
                  <a:lnTo>
                    <a:pt x="17005" y="44843"/>
                  </a:lnTo>
                  <a:lnTo>
                    <a:pt x="30137" y="46786"/>
                  </a:lnTo>
                  <a:lnTo>
                    <a:pt x="42506" y="47929"/>
                  </a:lnTo>
                  <a:lnTo>
                    <a:pt x="46380" y="43687"/>
                  </a:lnTo>
                  <a:lnTo>
                    <a:pt x="41351" y="38658"/>
                  </a:lnTo>
                  <a:lnTo>
                    <a:pt x="59905" y="42913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50370" y="4983496"/>
              <a:ext cx="168910" cy="290195"/>
            </a:xfrm>
            <a:custGeom>
              <a:avLst/>
              <a:gdLst/>
              <a:ahLst/>
              <a:cxnLst/>
              <a:rect l="l" t="t" r="r" b="b"/>
              <a:pathLst>
                <a:path w="168909" h="290195">
                  <a:moveTo>
                    <a:pt x="161569" y="100114"/>
                  </a:moveTo>
                  <a:lnTo>
                    <a:pt x="159638" y="85039"/>
                  </a:lnTo>
                  <a:lnTo>
                    <a:pt x="155384" y="65709"/>
                  </a:lnTo>
                  <a:lnTo>
                    <a:pt x="142239" y="55283"/>
                  </a:lnTo>
                  <a:lnTo>
                    <a:pt x="138379" y="33248"/>
                  </a:lnTo>
                  <a:lnTo>
                    <a:pt x="115963" y="10439"/>
                  </a:lnTo>
                  <a:lnTo>
                    <a:pt x="69189" y="3098"/>
                  </a:lnTo>
                  <a:lnTo>
                    <a:pt x="35953" y="0"/>
                  </a:lnTo>
                  <a:lnTo>
                    <a:pt x="6184" y="8128"/>
                  </a:lnTo>
                  <a:lnTo>
                    <a:pt x="0" y="21259"/>
                  </a:lnTo>
                  <a:lnTo>
                    <a:pt x="1930" y="36347"/>
                  </a:lnTo>
                  <a:lnTo>
                    <a:pt x="21259" y="42532"/>
                  </a:lnTo>
                  <a:lnTo>
                    <a:pt x="33629" y="57988"/>
                  </a:lnTo>
                  <a:lnTo>
                    <a:pt x="40589" y="82334"/>
                  </a:lnTo>
                  <a:lnTo>
                    <a:pt x="38265" y="122923"/>
                  </a:lnTo>
                  <a:lnTo>
                    <a:pt x="37884" y="174713"/>
                  </a:lnTo>
                  <a:lnTo>
                    <a:pt x="47155" y="217614"/>
                  </a:lnTo>
                  <a:lnTo>
                    <a:pt x="65328" y="246989"/>
                  </a:lnTo>
                  <a:lnTo>
                    <a:pt x="74218" y="268643"/>
                  </a:lnTo>
                  <a:lnTo>
                    <a:pt x="91605" y="272503"/>
                  </a:lnTo>
                  <a:lnTo>
                    <a:pt x="103593" y="283705"/>
                  </a:lnTo>
                  <a:lnTo>
                    <a:pt x="120980" y="289890"/>
                  </a:lnTo>
                  <a:lnTo>
                    <a:pt x="139153" y="289128"/>
                  </a:lnTo>
                  <a:lnTo>
                    <a:pt x="154609" y="282943"/>
                  </a:lnTo>
                  <a:lnTo>
                    <a:pt x="158483" y="275983"/>
                  </a:lnTo>
                  <a:lnTo>
                    <a:pt x="163893" y="267868"/>
                  </a:lnTo>
                  <a:lnTo>
                    <a:pt x="168909" y="262839"/>
                  </a:lnTo>
                  <a:lnTo>
                    <a:pt x="168909" y="256654"/>
                  </a:lnTo>
                  <a:lnTo>
                    <a:pt x="162725" y="253568"/>
                  </a:lnTo>
                  <a:lnTo>
                    <a:pt x="158864" y="256654"/>
                  </a:lnTo>
                  <a:lnTo>
                    <a:pt x="155778" y="260515"/>
                  </a:lnTo>
                  <a:lnTo>
                    <a:pt x="152679" y="267868"/>
                  </a:lnTo>
                  <a:lnTo>
                    <a:pt x="149593" y="259753"/>
                  </a:lnTo>
                  <a:lnTo>
                    <a:pt x="142239" y="253568"/>
                  </a:lnTo>
                  <a:lnTo>
                    <a:pt x="139534" y="241198"/>
                  </a:lnTo>
                  <a:lnTo>
                    <a:pt x="142633" y="228053"/>
                  </a:lnTo>
                  <a:lnTo>
                    <a:pt x="151904" y="214134"/>
                  </a:lnTo>
                  <a:lnTo>
                    <a:pt x="160019" y="192493"/>
                  </a:lnTo>
                  <a:lnTo>
                    <a:pt x="164274" y="174332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3217" y="5041092"/>
              <a:ext cx="85420" cy="14301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079409" y="4574950"/>
              <a:ext cx="40005" cy="24765"/>
            </a:xfrm>
            <a:custGeom>
              <a:avLst/>
              <a:gdLst/>
              <a:ahLst/>
              <a:cxnLst/>
              <a:rect l="l" t="t" r="r" b="b"/>
              <a:pathLst>
                <a:path w="40004" h="24764">
                  <a:moveTo>
                    <a:pt x="39814" y="0"/>
                  </a:moveTo>
                  <a:lnTo>
                    <a:pt x="31699" y="15455"/>
                  </a:lnTo>
                  <a:lnTo>
                    <a:pt x="20485" y="24345"/>
                  </a:lnTo>
                  <a:lnTo>
                    <a:pt x="12369" y="22415"/>
                  </a:lnTo>
                  <a:lnTo>
                    <a:pt x="0" y="9271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33522" y="4543647"/>
              <a:ext cx="36830" cy="48895"/>
            </a:xfrm>
            <a:custGeom>
              <a:avLst/>
              <a:gdLst/>
              <a:ahLst/>
              <a:cxnLst/>
              <a:rect l="l" t="t" r="r" b="b"/>
              <a:pathLst>
                <a:path w="36829" h="48895">
                  <a:moveTo>
                    <a:pt x="0" y="15455"/>
                  </a:moveTo>
                  <a:lnTo>
                    <a:pt x="774" y="46761"/>
                  </a:lnTo>
                  <a:lnTo>
                    <a:pt x="5803" y="48691"/>
                  </a:lnTo>
                  <a:lnTo>
                    <a:pt x="8890" y="37490"/>
                  </a:lnTo>
                  <a:lnTo>
                    <a:pt x="10833" y="46761"/>
                  </a:lnTo>
                  <a:lnTo>
                    <a:pt x="16243" y="45986"/>
                  </a:lnTo>
                  <a:lnTo>
                    <a:pt x="19329" y="33616"/>
                  </a:lnTo>
                  <a:lnTo>
                    <a:pt x="23202" y="36715"/>
                  </a:lnTo>
                  <a:lnTo>
                    <a:pt x="27444" y="36715"/>
                  </a:lnTo>
                  <a:lnTo>
                    <a:pt x="28219" y="22415"/>
                  </a:lnTo>
                  <a:lnTo>
                    <a:pt x="33235" y="27432"/>
                  </a:lnTo>
                  <a:lnTo>
                    <a:pt x="36334" y="24726"/>
                  </a:lnTo>
                  <a:lnTo>
                    <a:pt x="33629" y="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67706" y="4570314"/>
              <a:ext cx="36830" cy="52069"/>
            </a:xfrm>
            <a:custGeom>
              <a:avLst/>
              <a:gdLst/>
              <a:ahLst/>
              <a:cxnLst/>
              <a:rect l="l" t="t" r="r" b="b"/>
              <a:pathLst>
                <a:path w="36829" h="52070">
                  <a:moveTo>
                    <a:pt x="31699" y="8115"/>
                  </a:moveTo>
                  <a:lnTo>
                    <a:pt x="36715" y="23571"/>
                  </a:lnTo>
                  <a:lnTo>
                    <a:pt x="32461" y="40970"/>
                  </a:lnTo>
                  <a:lnTo>
                    <a:pt x="27444" y="49860"/>
                  </a:lnTo>
                  <a:lnTo>
                    <a:pt x="17005" y="51790"/>
                  </a:lnTo>
                  <a:lnTo>
                    <a:pt x="6184" y="45999"/>
                  </a:lnTo>
                  <a:lnTo>
                    <a:pt x="1168" y="29375"/>
                  </a:lnTo>
                  <a:lnTo>
                    <a:pt x="0" y="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08679" y="4484126"/>
              <a:ext cx="83820" cy="107314"/>
            </a:xfrm>
            <a:custGeom>
              <a:avLst/>
              <a:gdLst/>
              <a:ahLst/>
              <a:cxnLst/>
              <a:rect l="l" t="t" r="r" b="b"/>
              <a:pathLst>
                <a:path w="83820" h="107314">
                  <a:moveTo>
                    <a:pt x="42519" y="107061"/>
                  </a:moveTo>
                  <a:lnTo>
                    <a:pt x="61848" y="98933"/>
                  </a:lnTo>
                  <a:lnTo>
                    <a:pt x="74980" y="87731"/>
                  </a:lnTo>
                  <a:lnTo>
                    <a:pt x="83108" y="60286"/>
                  </a:lnTo>
                  <a:lnTo>
                    <a:pt x="83489" y="34772"/>
                  </a:lnTo>
                  <a:lnTo>
                    <a:pt x="78460" y="15443"/>
                  </a:lnTo>
                  <a:lnTo>
                    <a:pt x="70345" y="4241"/>
                  </a:lnTo>
                  <a:lnTo>
                    <a:pt x="54114" y="381"/>
                  </a:lnTo>
                  <a:lnTo>
                    <a:pt x="34785" y="0"/>
                  </a:lnTo>
                  <a:lnTo>
                    <a:pt x="12369" y="5016"/>
                  </a:lnTo>
                  <a:lnTo>
                    <a:pt x="2324" y="21259"/>
                  </a:lnTo>
                  <a:lnTo>
                    <a:pt x="0" y="49847"/>
                  </a:lnTo>
                  <a:lnTo>
                    <a:pt x="1930" y="77304"/>
                  </a:lnTo>
                  <a:lnTo>
                    <a:pt x="8889" y="94691"/>
                  </a:lnTo>
                  <a:lnTo>
                    <a:pt x="26276" y="104736"/>
                  </a:lnTo>
                  <a:lnTo>
                    <a:pt x="42519" y="107061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82509" y="4310570"/>
              <a:ext cx="48260" cy="60325"/>
            </a:xfrm>
            <a:custGeom>
              <a:avLst/>
              <a:gdLst/>
              <a:ahLst/>
              <a:cxnLst/>
              <a:rect l="l" t="t" r="r" b="b"/>
              <a:pathLst>
                <a:path w="48259" h="60325">
                  <a:moveTo>
                    <a:pt x="30530" y="60299"/>
                  </a:moveTo>
                  <a:lnTo>
                    <a:pt x="30530" y="49085"/>
                  </a:lnTo>
                  <a:lnTo>
                    <a:pt x="34785" y="56045"/>
                  </a:lnTo>
                  <a:lnTo>
                    <a:pt x="42900" y="54114"/>
                  </a:lnTo>
                  <a:lnTo>
                    <a:pt x="47929" y="45986"/>
                  </a:lnTo>
                  <a:lnTo>
                    <a:pt x="47929" y="36728"/>
                  </a:lnTo>
                  <a:lnTo>
                    <a:pt x="40970" y="27825"/>
                  </a:lnTo>
                  <a:lnTo>
                    <a:pt x="36715" y="17398"/>
                  </a:lnTo>
                  <a:lnTo>
                    <a:pt x="32854" y="4254"/>
                  </a:lnTo>
                  <a:lnTo>
                    <a:pt x="20472" y="0"/>
                  </a:lnTo>
                  <a:lnTo>
                    <a:pt x="11595" y="5029"/>
                  </a:lnTo>
                  <a:lnTo>
                    <a:pt x="3479" y="17398"/>
                  </a:lnTo>
                  <a:lnTo>
                    <a:pt x="1142" y="30543"/>
                  </a:lnTo>
                  <a:lnTo>
                    <a:pt x="0" y="42900"/>
                  </a:lnTo>
                  <a:lnTo>
                    <a:pt x="4241" y="46761"/>
                  </a:lnTo>
                  <a:lnTo>
                    <a:pt x="9270" y="41744"/>
                  </a:lnTo>
                  <a:lnTo>
                    <a:pt x="5016" y="59905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896980" y="4415706"/>
              <a:ext cx="290195" cy="168910"/>
            </a:xfrm>
            <a:custGeom>
              <a:avLst/>
              <a:gdLst/>
              <a:ahLst/>
              <a:cxnLst/>
              <a:rect l="l" t="t" r="r" b="b"/>
              <a:pathLst>
                <a:path w="290195" h="168910">
                  <a:moveTo>
                    <a:pt x="189776" y="161175"/>
                  </a:moveTo>
                  <a:lnTo>
                    <a:pt x="204850" y="159245"/>
                  </a:lnTo>
                  <a:lnTo>
                    <a:pt x="224180" y="155384"/>
                  </a:lnTo>
                  <a:lnTo>
                    <a:pt x="234607" y="142240"/>
                  </a:lnTo>
                  <a:lnTo>
                    <a:pt x="257035" y="138366"/>
                  </a:lnTo>
                  <a:lnTo>
                    <a:pt x="279450" y="115951"/>
                  </a:lnTo>
                  <a:lnTo>
                    <a:pt x="286791" y="69189"/>
                  </a:lnTo>
                  <a:lnTo>
                    <a:pt x="289890" y="35560"/>
                  </a:lnTo>
                  <a:lnTo>
                    <a:pt x="281762" y="6184"/>
                  </a:lnTo>
                  <a:lnTo>
                    <a:pt x="268630" y="0"/>
                  </a:lnTo>
                  <a:lnTo>
                    <a:pt x="253555" y="1930"/>
                  </a:lnTo>
                  <a:lnTo>
                    <a:pt x="247370" y="21259"/>
                  </a:lnTo>
                  <a:lnTo>
                    <a:pt x="231901" y="33248"/>
                  </a:lnTo>
                  <a:lnTo>
                    <a:pt x="207556" y="40195"/>
                  </a:lnTo>
                  <a:lnTo>
                    <a:pt x="166966" y="38265"/>
                  </a:lnTo>
                  <a:lnTo>
                    <a:pt x="115176" y="37871"/>
                  </a:lnTo>
                  <a:lnTo>
                    <a:pt x="72275" y="46761"/>
                  </a:lnTo>
                  <a:lnTo>
                    <a:pt x="42900" y="64935"/>
                  </a:lnTo>
                  <a:lnTo>
                    <a:pt x="21640" y="74206"/>
                  </a:lnTo>
                  <a:lnTo>
                    <a:pt x="17386" y="91224"/>
                  </a:lnTo>
                  <a:lnTo>
                    <a:pt x="6172" y="103593"/>
                  </a:lnTo>
                  <a:lnTo>
                    <a:pt x="0" y="120586"/>
                  </a:lnTo>
                  <a:lnTo>
                    <a:pt x="761" y="139141"/>
                  </a:lnTo>
                  <a:lnTo>
                    <a:pt x="6946" y="154216"/>
                  </a:lnTo>
                  <a:lnTo>
                    <a:pt x="13906" y="158470"/>
                  </a:lnTo>
                  <a:lnTo>
                    <a:pt x="22021" y="163499"/>
                  </a:lnTo>
                  <a:lnTo>
                    <a:pt x="27050" y="168529"/>
                  </a:lnTo>
                  <a:lnTo>
                    <a:pt x="33235" y="168529"/>
                  </a:lnTo>
                  <a:lnTo>
                    <a:pt x="36321" y="162725"/>
                  </a:lnTo>
                  <a:lnTo>
                    <a:pt x="33235" y="158470"/>
                  </a:lnTo>
                  <a:lnTo>
                    <a:pt x="29375" y="155384"/>
                  </a:lnTo>
                  <a:lnTo>
                    <a:pt x="22021" y="152285"/>
                  </a:lnTo>
                  <a:lnTo>
                    <a:pt x="30137" y="149199"/>
                  </a:lnTo>
                  <a:lnTo>
                    <a:pt x="36321" y="142240"/>
                  </a:lnTo>
                  <a:lnTo>
                    <a:pt x="48691" y="139141"/>
                  </a:lnTo>
                  <a:lnTo>
                    <a:pt x="61836" y="142240"/>
                  </a:lnTo>
                  <a:lnTo>
                    <a:pt x="76136" y="151511"/>
                  </a:lnTo>
                  <a:lnTo>
                    <a:pt x="97396" y="160020"/>
                  </a:lnTo>
                  <a:lnTo>
                    <a:pt x="115557" y="16388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86260" y="4368157"/>
              <a:ext cx="143014" cy="8581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332591" y="5214256"/>
              <a:ext cx="24765" cy="40005"/>
            </a:xfrm>
            <a:custGeom>
              <a:avLst/>
              <a:gdLst/>
              <a:ahLst/>
              <a:cxnLst/>
              <a:rect l="l" t="t" r="r" b="b"/>
              <a:pathLst>
                <a:path w="24765" h="40004">
                  <a:moveTo>
                    <a:pt x="24345" y="0"/>
                  </a:moveTo>
                  <a:lnTo>
                    <a:pt x="9271" y="8115"/>
                  </a:lnTo>
                  <a:lnTo>
                    <a:pt x="0" y="19329"/>
                  </a:lnTo>
                  <a:lnTo>
                    <a:pt x="2311" y="27444"/>
                  </a:lnTo>
                  <a:lnTo>
                    <a:pt x="15443" y="3942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39537" y="5163241"/>
              <a:ext cx="48895" cy="36830"/>
            </a:xfrm>
            <a:custGeom>
              <a:avLst/>
              <a:gdLst/>
              <a:ahLst/>
              <a:cxnLst/>
              <a:rect l="l" t="t" r="r" b="b"/>
              <a:pathLst>
                <a:path w="48895" h="36829">
                  <a:moveTo>
                    <a:pt x="33629" y="36715"/>
                  </a:moveTo>
                  <a:lnTo>
                    <a:pt x="2324" y="35547"/>
                  </a:lnTo>
                  <a:lnTo>
                    <a:pt x="0" y="30530"/>
                  </a:lnTo>
                  <a:lnTo>
                    <a:pt x="11214" y="27444"/>
                  </a:lnTo>
                  <a:lnTo>
                    <a:pt x="2324" y="25501"/>
                  </a:lnTo>
                  <a:lnTo>
                    <a:pt x="3098" y="20472"/>
                  </a:lnTo>
                  <a:lnTo>
                    <a:pt x="15468" y="17386"/>
                  </a:lnTo>
                  <a:lnTo>
                    <a:pt x="12369" y="13512"/>
                  </a:lnTo>
                  <a:lnTo>
                    <a:pt x="12369" y="9270"/>
                  </a:lnTo>
                  <a:lnTo>
                    <a:pt x="26289" y="8115"/>
                  </a:lnTo>
                  <a:lnTo>
                    <a:pt x="21259" y="3086"/>
                  </a:lnTo>
                  <a:lnTo>
                    <a:pt x="24358" y="0"/>
                  </a:lnTo>
                  <a:lnTo>
                    <a:pt x="48704" y="3086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09783" y="5329047"/>
              <a:ext cx="52705" cy="36830"/>
            </a:xfrm>
            <a:custGeom>
              <a:avLst/>
              <a:gdLst/>
              <a:ahLst/>
              <a:cxnLst/>
              <a:rect l="l" t="t" r="r" b="b"/>
              <a:pathLst>
                <a:path w="52704" h="36829">
                  <a:moveTo>
                    <a:pt x="43675" y="5029"/>
                  </a:moveTo>
                  <a:lnTo>
                    <a:pt x="28600" y="0"/>
                  </a:lnTo>
                  <a:lnTo>
                    <a:pt x="11201" y="4254"/>
                  </a:lnTo>
                  <a:lnTo>
                    <a:pt x="1930" y="9283"/>
                  </a:lnTo>
                  <a:lnTo>
                    <a:pt x="0" y="19329"/>
                  </a:lnTo>
                  <a:lnTo>
                    <a:pt x="6184" y="30543"/>
                  </a:lnTo>
                  <a:lnTo>
                    <a:pt x="22415" y="35559"/>
                  </a:lnTo>
                  <a:lnTo>
                    <a:pt x="52171" y="36334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341084" y="5241311"/>
              <a:ext cx="106680" cy="83820"/>
            </a:xfrm>
            <a:custGeom>
              <a:avLst/>
              <a:gdLst/>
              <a:ahLst/>
              <a:cxnLst/>
              <a:rect l="l" t="t" r="r" b="b"/>
              <a:pathLst>
                <a:path w="106679" h="83820">
                  <a:moveTo>
                    <a:pt x="0" y="40970"/>
                  </a:moveTo>
                  <a:lnTo>
                    <a:pt x="8128" y="21640"/>
                  </a:lnTo>
                  <a:lnTo>
                    <a:pt x="19329" y="8496"/>
                  </a:lnTo>
                  <a:lnTo>
                    <a:pt x="46774" y="0"/>
                  </a:lnTo>
                  <a:lnTo>
                    <a:pt x="71894" y="0"/>
                  </a:lnTo>
                  <a:lnTo>
                    <a:pt x="91224" y="5029"/>
                  </a:lnTo>
                  <a:lnTo>
                    <a:pt x="102425" y="13144"/>
                  </a:lnTo>
                  <a:lnTo>
                    <a:pt x="106680" y="29375"/>
                  </a:lnTo>
                  <a:lnTo>
                    <a:pt x="106680" y="48704"/>
                  </a:lnTo>
                  <a:lnTo>
                    <a:pt x="101650" y="71120"/>
                  </a:lnTo>
                  <a:lnTo>
                    <a:pt x="85432" y="81165"/>
                  </a:lnTo>
                  <a:lnTo>
                    <a:pt x="57213" y="83489"/>
                  </a:lnTo>
                  <a:lnTo>
                    <a:pt x="29756" y="81559"/>
                  </a:lnTo>
                  <a:lnTo>
                    <a:pt x="12369" y="74599"/>
                  </a:lnTo>
                  <a:lnTo>
                    <a:pt x="1943" y="57213"/>
                  </a:lnTo>
                  <a:lnTo>
                    <a:pt x="0" y="40970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47658" y="5146610"/>
              <a:ext cx="168910" cy="290195"/>
            </a:xfrm>
            <a:custGeom>
              <a:avLst/>
              <a:gdLst/>
              <a:ahLst/>
              <a:cxnLst/>
              <a:rect l="l" t="t" r="r" b="b"/>
              <a:pathLst>
                <a:path w="168909" h="290195">
                  <a:moveTo>
                    <a:pt x="7340" y="100114"/>
                  </a:moveTo>
                  <a:lnTo>
                    <a:pt x="9664" y="84658"/>
                  </a:lnTo>
                  <a:lnTo>
                    <a:pt x="13525" y="65328"/>
                  </a:lnTo>
                  <a:lnTo>
                    <a:pt x="26669" y="55283"/>
                  </a:lnTo>
                  <a:lnTo>
                    <a:pt x="30543" y="32854"/>
                  </a:lnTo>
                  <a:lnTo>
                    <a:pt x="52946" y="10439"/>
                  </a:lnTo>
                  <a:lnTo>
                    <a:pt x="99720" y="3086"/>
                  </a:lnTo>
                  <a:lnTo>
                    <a:pt x="132956" y="0"/>
                  </a:lnTo>
                  <a:lnTo>
                    <a:pt x="162725" y="7734"/>
                  </a:lnTo>
                  <a:lnTo>
                    <a:pt x="168909" y="21259"/>
                  </a:lnTo>
                  <a:lnTo>
                    <a:pt x="166966" y="36334"/>
                  </a:lnTo>
                  <a:lnTo>
                    <a:pt x="147650" y="42519"/>
                  </a:lnTo>
                  <a:lnTo>
                    <a:pt x="135280" y="57988"/>
                  </a:lnTo>
                  <a:lnTo>
                    <a:pt x="128320" y="82334"/>
                  </a:lnTo>
                  <a:lnTo>
                    <a:pt x="130644" y="122923"/>
                  </a:lnTo>
                  <a:lnTo>
                    <a:pt x="131025" y="174713"/>
                  </a:lnTo>
                  <a:lnTo>
                    <a:pt x="121754" y="217233"/>
                  </a:lnTo>
                  <a:lnTo>
                    <a:pt x="103581" y="246989"/>
                  </a:lnTo>
                  <a:lnTo>
                    <a:pt x="94703" y="268249"/>
                  </a:lnTo>
                  <a:lnTo>
                    <a:pt x="77304" y="272503"/>
                  </a:lnTo>
                  <a:lnTo>
                    <a:pt x="65316" y="283705"/>
                  </a:lnTo>
                  <a:lnTo>
                    <a:pt x="47929" y="289890"/>
                  </a:lnTo>
                  <a:lnTo>
                    <a:pt x="29756" y="288734"/>
                  </a:lnTo>
                  <a:lnTo>
                    <a:pt x="14300" y="282943"/>
                  </a:lnTo>
                  <a:lnTo>
                    <a:pt x="10426" y="275983"/>
                  </a:lnTo>
                  <a:lnTo>
                    <a:pt x="5410" y="267868"/>
                  </a:lnTo>
                  <a:lnTo>
                    <a:pt x="0" y="262458"/>
                  </a:lnTo>
                  <a:lnTo>
                    <a:pt x="0" y="256654"/>
                  </a:lnTo>
                  <a:lnTo>
                    <a:pt x="6184" y="253555"/>
                  </a:lnTo>
                  <a:lnTo>
                    <a:pt x="10426" y="256654"/>
                  </a:lnTo>
                  <a:lnTo>
                    <a:pt x="13525" y="260515"/>
                  </a:lnTo>
                  <a:lnTo>
                    <a:pt x="16611" y="267474"/>
                  </a:lnTo>
                  <a:lnTo>
                    <a:pt x="19316" y="259359"/>
                  </a:lnTo>
                  <a:lnTo>
                    <a:pt x="26669" y="253174"/>
                  </a:lnTo>
                  <a:lnTo>
                    <a:pt x="29375" y="241185"/>
                  </a:lnTo>
                  <a:lnTo>
                    <a:pt x="26276" y="228041"/>
                  </a:lnTo>
                  <a:lnTo>
                    <a:pt x="17005" y="213753"/>
                  </a:lnTo>
                  <a:lnTo>
                    <a:pt x="8889" y="192493"/>
                  </a:lnTo>
                  <a:lnTo>
                    <a:pt x="4635" y="17432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78299" y="5204209"/>
              <a:ext cx="85420" cy="142621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060857" y="5570631"/>
              <a:ext cx="40005" cy="24765"/>
            </a:xfrm>
            <a:custGeom>
              <a:avLst/>
              <a:gdLst/>
              <a:ahLst/>
              <a:cxnLst/>
              <a:rect l="l" t="t" r="r" b="b"/>
              <a:pathLst>
                <a:path w="40004" h="24764">
                  <a:moveTo>
                    <a:pt x="39814" y="24345"/>
                  </a:moveTo>
                  <a:lnTo>
                    <a:pt x="31699" y="9271"/>
                  </a:lnTo>
                  <a:lnTo>
                    <a:pt x="20485" y="0"/>
                  </a:lnTo>
                  <a:lnTo>
                    <a:pt x="12369" y="1930"/>
                  </a:lnTo>
                  <a:lnTo>
                    <a:pt x="0" y="15455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14971" y="5577584"/>
              <a:ext cx="36830" cy="48895"/>
            </a:xfrm>
            <a:custGeom>
              <a:avLst/>
              <a:gdLst/>
              <a:ahLst/>
              <a:cxnLst/>
              <a:rect l="l" t="t" r="r" b="b"/>
              <a:pathLst>
                <a:path w="36829" h="48895">
                  <a:moveTo>
                    <a:pt x="0" y="33629"/>
                  </a:moveTo>
                  <a:lnTo>
                    <a:pt x="774" y="1930"/>
                  </a:lnTo>
                  <a:lnTo>
                    <a:pt x="5791" y="0"/>
                  </a:lnTo>
                  <a:lnTo>
                    <a:pt x="8890" y="11214"/>
                  </a:lnTo>
                  <a:lnTo>
                    <a:pt x="10820" y="1930"/>
                  </a:lnTo>
                  <a:lnTo>
                    <a:pt x="16243" y="3098"/>
                  </a:lnTo>
                  <a:lnTo>
                    <a:pt x="19329" y="15074"/>
                  </a:lnTo>
                  <a:lnTo>
                    <a:pt x="23190" y="11988"/>
                  </a:lnTo>
                  <a:lnTo>
                    <a:pt x="27444" y="11988"/>
                  </a:lnTo>
                  <a:lnTo>
                    <a:pt x="28219" y="26276"/>
                  </a:lnTo>
                  <a:lnTo>
                    <a:pt x="33629" y="21259"/>
                  </a:lnTo>
                  <a:lnTo>
                    <a:pt x="36334" y="24358"/>
                  </a:lnTo>
                  <a:lnTo>
                    <a:pt x="33629" y="48704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063957" y="5799447"/>
              <a:ext cx="48260" cy="60325"/>
            </a:xfrm>
            <a:custGeom>
              <a:avLst/>
              <a:gdLst/>
              <a:ahLst/>
              <a:cxnLst/>
              <a:rect l="l" t="t" r="r" b="b"/>
              <a:pathLst>
                <a:path w="48259" h="60325">
                  <a:moveTo>
                    <a:pt x="30530" y="0"/>
                  </a:moveTo>
                  <a:lnTo>
                    <a:pt x="30530" y="11214"/>
                  </a:lnTo>
                  <a:lnTo>
                    <a:pt x="34785" y="3860"/>
                  </a:lnTo>
                  <a:lnTo>
                    <a:pt x="42900" y="5803"/>
                  </a:lnTo>
                  <a:lnTo>
                    <a:pt x="47929" y="13919"/>
                  </a:lnTo>
                  <a:lnTo>
                    <a:pt x="47929" y="23190"/>
                  </a:lnTo>
                  <a:lnTo>
                    <a:pt x="40970" y="32473"/>
                  </a:lnTo>
                  <a:lnTo>
                    <a:pt x="36715" y="42519"/>
                  </a:lnTo>
                  <a:lnTo>
                    <a:pt x="32842" y="55664"/>
                  </a:lnTo>
                  <a:lnTo>
                    <a:pt x="20472" y="59905"/>
                  </a:lnTo>
                  <a:lnTo>
                    <a:pt x="11595" y="54889"/>
                  </a:lnTo>
                  <a:lnTo>
                    <a:pt x="3479" y="42519"/>
                  </a:lnTo>
                  <a:lnTo>
                    <a:pt x="1142" y="29375"/>
                  </a:lnTo>
                  <a:lnTo>
                    <a:pt x="0" y="17399"/>
                  </a:lnTo>
                  <a:lnTo>
                    <a:pt x="4241" y="13144"/>
                  </a:lnTo>
                  <a:lnTo>
                    <a:pt x="9270" y="18161"/>
                  </a:lnTo>
                  <a:lnTo>
                    <a:pt x="5016" y="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49147" y="5547822"/>
              <a:ext cx="36830" cy="52069"/>
            </a:xfrm>
            <a:custGeom>
              <a:avLst/>
              <a:gdLst/>
              <a:ahLst/>
              <a:cxnLst/>
              <a:rect l="l" t="t" r="r" b="b"/>
              <a:pathLst>
                <a:path w="36829" h="52070">
                  <a:moveTo>
                    <a:pt x="31699" y="43675"/>
                  </a:moveTo>
                  <a:lnTo>
                    <a:pt x="36728" y="28219"/>
                  </a:lnTo>
                  <a:lnTo>
                    <a:pt x="32473" y="11201"/>
                  </a:lnTo>
                  <a:lnTo>
                    <a:pt x="27457" y="1943"/>
                  </a:lnTo>
                  <a:lnTo>
                    <a:pt x="17017" y="0"/>
                  </a:lnTo>
                  <a:lnTo>
                    <a:pt x="6184" y="6184"/>
                  </a:lnTo>
                  <a:lnTo>
                    <a:pt x="1168" y="22415"/>
                  </a:lnTo>
                  <a:lnTo>
                    <a:pt x="0" y="51803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990120" y="5579130"/>
              <a:ext cx="83820" cy="106680"/>
            </a:xfrm>
            <a:custGeom>
              <a:avLst/>
              <a:gdLst/>
              <a:ahLst/>
              <a:cxnLst/>
              <a:rect l="l" t="t" r="r" b="b"/>
              <a:pathLst>
                <a:path w="83820" h="106679">
                  <a:moveTo>
                    <a:pt x="42519" y="0"/>
                  </a:moveTo>
                  <a:lnTo>
                    <a:pt x="61848" y="7734"/>
                  </a:lnTo>
                  <a:lnTo>
                    <a:pt x="74993" y="18935"/>
                  </a:lnTo>
                  <a:lnTo>
                    <a:pt x="83108" y="46380"/>
                  </a:lnTo>
                  <a:lnTo>
                    <a:pt x="83489" y="71894"/>
                  </a:lnTo>
                  <a:lnTo>
                    <a:pt x="78460" y="91224"/>
                  </a:lnTo>
                  <a:lnTo>
                    <a:pt x="70345" y="102425"/>
                  </a:lnTo>
                  <a:lnTo>
                    <a:pt x="54127" y="106680"/>
                  </a:lnTo>
                  <a:lnTo>
                    <a:pt x="34797" y="106680"/>
                  </a:lnTo>
                  <a:lnTo>
                    <a:pt x="12369" y="101650"/>
                  </a:lnTo>
                  <a:lnTo>
                    <a:pt x="2324" y="85420"/>
                  </a:lnTo>
                  <a:lnTo>
                    <a:pt x="0" y="56819"/>
                  </a:lnTo>
                  <a:lnTo>
                    <a:pt x="1930" y="29387"/>
                  </a:lnTo>
                  <a:lnTo>
                    <a:pt x="8889" y="12369"/>
                  </a:lnTo>
                  <a:lnTo>
                    <a:pt x="26288" y="1930"/>
                  </a:lnTo>
                  <a:lnTo>
                    <a:pt x="42519" y="0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78428" y="5585705"/>
              <a:ext cx="290195" cy="168910"/>
            </a:xfrm>
            <a:custGeom>
              <a:avLst/>
              <a:gdLst/>
              <a:ahLst/>
              <a:cxnLst/>
              <a:rect l="l" t="t" r="r" b="b"/>
              <a:pathLst>
                <a:path w="290195" h="168910">
                  <a:moveTo>
                    <a:pt x="189776" y="7340"/>
                  </a:moveTo>
                  <a:lnTo>
                    <a:pt x="204850" y="9271"/>
                  </a:lnTo>
                  <a:lnTo>
                    <a:pt x="224180" y="13144"/>
                  </a:lnTo>
                  <a:lnTo>
                    <a:pt x="234607" y="26276"/>
                  </a:lnTo>
                  <a:lnTo>
                    <a:pt x="257022" y="30530"/>
                  </a:lnTo>
                  <a:lnTo>
                    <a:pt x="279450" y="52565"/>
                  </a:lnTo>
                  <a:lnTo>
                    <a:pt x="286791" y="99326"/>
                  </a:lnTo>
                  <a:lnTo>
                    <a:pt x="289890" y="132956"/>
                  </a:lnTo>
                  <a:lnTo>
                    <a:pt x="281762" y="162331"/>
                  </a:lnTo>
                  <a:lnTo>
                    <a:pt x="268630" y="168529"/>
                  </a:lnTo>
                  <a:lnTo>
                    <a:pt x="253542" y="166585"/>
                  </a:lnTo>
                  <a:lnTo>
                    <a:pt x="247357" y="147256"/>
                  </a:lnTo>
                  <a:lnTo>
                    <a:pt x="231901" y="135280"/>
                  </a:lnTo>
                  <a:lnTo>
                    <a:pt x="207556" y="128320"/>
                  </a:lnTo>
                  <a:lnTo>
                    <a:pt x="166966" y="130644"/>
                  </a:lnTo>
                  <a:lnTo>
                    <a:pt x="115176" y="130644"/>
                  </a:lnTo>
                  <a:lnTo>
                    <a:pt x="72275" y="121754"/>
                  </a:lnTo>
                  <a:lnTo>
                    <a:pt x="42900" y="103581"/>
                  </a:lnTo>
                  <a:lnTo>
                    <a:pt x="21628" y="94691"/>
                  </a:lnTo>
                  <a:lnTo>
                    <a:pt x="17386" y="77304"/>
                  </a:lnTo>
                  <a:lnTo>
                    <a:pt x="6172" y="65316"/>
                  </a:lnTo>
                  <a:lnTo>
                    <a:pt x="0" y="47929"/>
                  </a:lnTo>
                  <a:lnTo>
                    <a:pt x="761" y="29756"/>
                  </a:lnTo>
                  <a:lnTo>
                    <a:pt x="6946" y="14300"/>
                  </a:lnTo>
                  <a:lnTo>
                    <a:pt x="13906" y="10045"/>
                  </a:lnTo>
                  <a:lnTo>
                    <a:pt x="22021" y="5016"/>
                  </a:lnTo>
                  <a:lnTo>
                    <a:pt x="27050" y="0"/>
                  </a:lnTo>
                  <a:lnTo>
                    <a:pt x="33235" y="0"/>
                  </a:lnTo>
                  <a:lnTo>
                    <a:pt x="36321" y="6184"/>
                  </a:lnTo>
                  <a:lnTo>
                    <a:pt x="33235" y="10045"/>
                  </a:lnTo>
                  <a:lnTo>
                    <a:pt x="29375" y="13144"/>
                  </a:lnTo>
                  <a:lnTo>
                    <a:pt x="22021" y="16230"/>
                  </a:lnTo>
                  <a:lnTo>
                    <a:pt x="30137" y="19316"/>
                  </a:lnTo>
                  <a:lnTo>
                    <a:pt x="36321" y="26276"/>
                  </a:lnTo>
                  <a:lnTo>
                    <a:pt x="48691" y="29375"/>
                  </a:lnTo>
                  <a:lnTo>
                    <a:pt x="61836" y="26276"/>
                  </a:lnTo>
                  <a:lnTo>
                    <a:pt x="76136" y="17005"/>
                  </a:lnTo>
                  <a:lnTo>
                    <a:pt x="97396" y="8890"/>
                  </a:lnTo>
                  <a:lnTo>
                    <a:pt x="115557" y="4635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67709" y="5716347"/>
              <a:ext cx="143014" cy="8542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863659" y="4791401"/>
              <a:ext cx="127000" cy="104139"/>
            </a:xfrm>
            <a:custGeom>
              <a:avLst/>
              <a:gdLst/>
              <a:ahLst/>
              <a:cxnLst/>
              <a:rect l="l" t="t" r="r" b="b"/>
              <a:pathLst>
                <a:path w="127000" h="104139">
                  <a:moveTo>
                    <a:pt x="0" y="103974"/>
                  </a:moveTo>
                  <a:lnTo>
                    <a:pt x="126784" y="103974"/>
                  </a:lnTo>
                  <a:lnTo>
                    <a:pt x="126784" y="0"/>
                  </a:lnTo>
                  <a:lnTo>
                    <a:pt x="0" y="0"/>
                  </a:lnTo>
                  <a:lnTo>
                    <a:pt x="0" y="103974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863659" y="4995096"/>
              <a:ext cx="127000" cy="104139"/>
            </a:xfrm>
            <a:custGeom>
              <a:avLst/>
              <a:gdLst/>
              <a:ahLst/>
              <a:cxnLst/>
              <a:rect l="l" t="t" r="r" b="b"/>
              <a:pathLst>
                <a:path w="127000" h="104139">
                  <a:moveTo>
                    <a:pt x="0" y="103974"/>
                  </a:moveTo>
                  <a:lnTo>
                    <a:pt x="126784" y="103974"/>
                  </a:lnTo>
                  <a:lnTo>
                    <a:pt x="126784" y="0"/>
                  </a:lnTo>
                  <a:lnTo>
                    <a:pt x="0" y="0"/>
                  </a:lnTo>
                  <a:lnTo>
                    <a:pt x="0" y="103974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839315" y="2926828"/>
              <a:ext cx="169545" cy="297815"/>
            </a:xfrm>
            <a:custGeom>
              <a:avLst/>
              <a:gdLst/>
              <a:ahLst/>
              <a:cxnLst/>
              <a:rect l="l" t="t" r="r" b="b"/>
              <a:pathLst>
                <a:path w="169545" h="297814">
                  <a:moveTo>
                    <a:pt x="0" y="0"/>
                  </a:moveTo>
                  <a:lnTo>
                    <a:pt x="169291" y="0"/>
                  </a:lnTo>
                  <a:lnTo>
                    <a:pt x="169291" y="297230"/>
                  </a:lnTo>
                  <a:lnTo>
                    <a:pt x="0" y="297230"/>
                  </a:lnTo>
                  <a:lnTo>
                    <a:pt x="0" y="0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97181" y="5276871"/>
              <a:ext cx="259079" cy="570865"/>
            </a:xfrm>
            <a:custGeom>
              <a:avLst/>
              <a:gdLst/>
              <a:ahLst/>
              <a:cxnLst/>
              <a:rect l="l" t="t" r="r" b="b"/>
              <a:pathLst>
                <a:path w="259079" h="570864">
                  <a:moveTo>
                    <a:pt x="0" y="0"/>
                  </a:moveTo>
                  <a:lnTo>
                    <a:pt x="258965" y="570509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797180" y="5276871"/>
              <a:ext cx="259079" cy="570865"/>
            </a:xfrm>
            <a:custGeom>
              <a:avLst/>
              <a:gdLst/>
              <a:ahLst/>
              <a:cxnLst/>
              <a:rect l="l" t="t" r="r" b="b"/>
              <a:pathLst>
                <a:path w="259079" h="570864">
                  <a:moveTo>
                    <a:pt x="258965" y="0"/>
                  </a:moveTo>
                  <a:lnTo>
                    <a:pt x="0" y="570509"/>
                  </a:lnTo>
                  <a:lnTo>
                    <a:pt x="258965" y="570509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24861" y="3846746"/>
              <a:ext cx="517525" cy="215900"/>
            </a:xfrm>
            <a:custGeom>
              <a:avLst/>
              <a:gdLst/>
              <a:ahLst/>
              <a:cxnLst/>
              <a:rect l="l" t="t" r="r" b="b"/>
              <a:pathLst>
                <a:path w="517525" h="215900">
                  <a:moveTo>
                    <a:pt x="0" y="0"/>
                  </a:moveTo>
                  <a:lnTo>
                    <a:pt x="517169" y="0"/>
                  </a:lnTo>
                  <a:lnTo>
                    <a:pt x="517169" y="215684"/>
                  </a:lnTo>
                  <a:lnTo>
                    <a:pt x="0" y="215684"/>
                  </a:lnTo>
                  <a:lnTo>
                    <a:pt x="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62676" y="3620520"/>
              <a:ext cx="188753" cy="22783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15462" y="3620520"/>
              <a:ext cx="188755" cy="22783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992586" y="2611431"/>
              <a:ext cx="22225" cy="276225"/>
            </a:xfrm>
            <a:custGeom>
              <a:avLst/>
              <a:gdLst/>
              <a:ahLst/>
              <a:cxnLst/>
              <a:rect l="l" t="t" r="r" b="b"/>
              <a:pathLst>
                <a:path w="22225" h="276225">
                  <a:moveTo>
                    <a:pt x="0" y="275971"/>
                  </a:moveTo>
                  <a:lnTo>
                    <a:pt x="21640" y="275971"/>
                  </a:lnTo>
                  <a:lnTo>
                    <a:pt x="21640" y="0"/>
                  </a:lnTo>
                  <a:lnTo>
                    <a:pt x="0" y="0"/>
                  </a:lnTo>
                  <a:lnTo>
                    <a:pt x="0" y="275971"/>
                  </a:lnTo>
                  <a:close/>
                </a:path>
              </a:pathLst>
            </a:custGeom>
            <a:ln w="4635">
              <a:solidFill>
                <a:srgbClr val="FFBF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82878" y="2611431"/>
              <a:ext cx="22225" cy="276225"/>
            </a:xfrm>
            <a:custGeom>
              <a:avLst/>
              <a:gdLst/>
              <a:ahLst/>
              <a:cxnLst/>
              <a:rect l="l" t="t" r="r" b="b"/>
              <a:pathLst>
                <a:path w="22225" h="276225">
                  <a:moveTo>
                    <a:pt x="21640" y="275971"/>
                  </a:moveTo>
                  <a:lnTo>
                    <a:pt x="0" y="275971"/>
                  </a:lnTo>
                  <a:lnTo>
                    <a:pt x="0" y="0"/>
                  </a:lnTo>
                  <a:lnTo>
                    <a:pt x="21640" y="0"/>
                  </a:lnTo>
                  <a:lnTo>
                    <a:pt x="21640" y="275971"/>
                  </a:lnTo>
                  <a:close/>
                </a:path>
              </a:pathLst>
            </a:custGeom>
            <a:ln w="4635">
              <a:solidFill>
                <a:srgbClr val="FFBF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04520" y="2424352"/>
              <a:ext cx="48260" cy="187325"/>
            </a:xfrm>
            <a:custGeom>
              <a:avLst/>
              <a:gdLst/>
              <a:ahLst/>
              <a:cxnLst/>
              <a:rect l="l" t="t" r="r" b="b"/>
              <a:pathLst>
                <a:path w="48260" h="187325">
                  <a:moveTo>
                    <a:pt x="47929" y="0"/>
                  </a:moveTo>
                  <a:lnTo>
                    <a:pt x="24366" y="52034"/>
                  </a:lnTo>
                  <a:lnTo>
                    <a:pt x="12238" y="90638"/>
                  </a:lnTo>
                  <a:lnTo>
                    <a:pt x="4236" y="130306"/>
                  </a:lnTo>
                  <a:lnTo>
                    <a:pt x="393" y="170840"/>
                  </a:lnTo>
                  <a:lnTo>
                    <a:pt x="0" y="187071"/>
                  </a:lnTo>
                </a:path>
              </a:pathLst>
            </a:custGeom>
            <a:ln w="4635">
              <a:solidFill>
                <a:srgbClr val="FFBF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44329" y="2424357"/>
              <a:ext cx="348615" cy="202565"/>
            </a:xfrm>
            <a:custGeom>
              <a:avLst/>
              <a:gdLst/>
              <a:ahLst/>
              <a:cxnLst/>
              <a:rect l="l" t="t" r="r" b="b"/>
              <a:pathLst>
                <a:path w="348614" h="202564">
                  <a:moveTo>
                    <a:pt x="348259" y="187071"/>
                  </a:moveTo>
                  <a:lnTo>
                    <a:pt x="340144" y="202145"/>
                  </a:lnTo>
                  <a:lnTo>
                    <a:pt x="0" y="15074"/>
                  </a:lnTo>
                  <a:lnTo>
                    <a:pt x="8115" y="0"/>
                  </a:lnTo>
                  <a:lnTo>
                    <a:pt x="348259" y="187071"/>
                  </a:lnTo>
                  <a:close/>
                </a:path>
              </a:pathLst>
            </a:custGeom>
            <a:ln w="4635">
              <a:solidFill>
                <a:srgbClr val="FFBF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63440" y="3231904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0" y="12255"/>
                  </a:moveTo>
                  <a:lnTo>
                    <a:pt x="381" y="15341"/>
                  </a:lnTo>
                  <a:lnTo>
                    <a:pt x="1549" y="18440"/>
                  </a:lnTo>
                  <a:lnTo>
                    <a:pt x="6843" y="23424"/>
                  </a:lnTo>
                  <a:lnTo>
                    <a:pt x="13909" y="24510"/>
                  </a:lnTo>
                  <a:lnTo>
                    <a:pt x="20494" y="21787"/>
                  </a:lnTo>
                  <a:lnTo>
                    <a:pt x="24345" y="15341"/>
                  </a:lnTo>
                  <a:lnTo>
                    <a:pt x="24739" y="12255"/>
                  </a:lnTo>
                  <a:lnTo>
                    <a:pt x="24345" y="9169"/>
                  </a:lnTo>
                  <a:lnTo>
                    <a:pt x="20494" y="2723"/>
                  </a:lnTo>
                  <a:lnTo>
                    <a:pt x="13909" y="0"/>
                  </a:lnTo>
                  <a:lnTo>
                    <a:pt x="6843" y="1086"/>
                  </a:lnTo>
                  <a:lnTo>
                    <a:pt x="1549" y="6070"/>
                  </a:lnTo>
                  <a:lnTo>
                    <a:pt x="381" y="9169"/>
                  </a:lnTo>
                  <a:lnTo>
                    <a:pt x="0" y="12255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398126" y="324995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6565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98120" y="3238364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5">
                  <a:moveTo>
                    <a:pt x="0" y="0"/>
                  </a:moveTo>
                  <a:lnTo>
                    <a:pt x="6565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88063" y="3253436"/>
              <a:ext cx="17780" cy="1270"/>
            </a:xfrm>
            <a:custGeom>
              <a:avLst/>
              <a:gdLst/>
              <a:ahLst/>
              <a:cxnLst/>
              <a:rect l="l" t="t" r="r" b="b"/>
              <a:pathLst>
                <a:path w="17779" h="1270">
                  <a:moveTo>
                    <a:pt x="17399" y="0"/>
                  </a:moveTo>
                  <a:lnTo>
                    <a:pt x="0" y="1155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88063" y="3234116"/>
              <a:ext cx="17780" cy="1270"/>
            </a:xfrm>
            <a:custGeom>
              <a:avLst/>
              <a:gdLst/>
              <a:ahLst/>
              <a:cxnLst/>
              <a:rect l="l" t="t" r="r" b="b"/>
              <a:pathLst>
                <a:path w="17779" h="1269">
                  <a:moveTo>
                    <a:pt x="17399" y="1155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405462" y="3235273"/>
              <a:ext cx="10160" cy="17780"/>
            </a:xfrm>
            <a:custGeom>
              <a:avLst/>
              <a:gdLst/>
              <a:ahLst/>
              <a:cxnLst/>
              <a:rect l="l" t="t" r="r" b="b"/>
              <a:pathLst>
                <a:path w="10160" h="17779">
                  <a:moveTo>
                    <a:pt x="0" y="17779"/>
                  </a:moveTo>
                  <a:lnTo>
                    <a:pt x="2705" y="17005"/>
                  </a:lnTo>
                  <a:lnTo>
                    <a:pt x="9855" y="14795"/>
                  </a:lnTo>
                  <a:lnTo>
                    <a:pt x="9855" y="2984"/>
                  </a:lnTo>
                  <a:lnTo>
                    <a:pt x="2705" y="774"/>
                  </a:lnTo>
                  <a:lnTo>
                    <a:pt x="0" y="0"/>
                  </a:lnTo>
                </a:path>
                <a:path w="10160" h="17779">
                  <a:moveTo>
                    <a:pt x="0" y="17779"/>
                  </a:moveTo>
                  <a:lnTo>
                    <a:pt x="2705" y="17005"/>
                  </a:lnTo>
                  <a:lnTo>
                    <a:pt x="9855" y="14795"/>
                  </a:lnTo>
                  <a:lnTo>
                    <a:pt x="9855" y="2984"/>
                  </a:lnTo>
                  <a:lnTo>
                    <a:pt x="2705" y="774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454551" y="323953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79" h="9525">
                  <a:moveTo>
                    <a:pt x="0" y="9271"/>
                  </a:moveTo>
                  <a:lnTo>
                    <a:pt x="1930" y="8890"/>
                  </a:lnTo>
                  <a:lnTo>
                    <a:pt x="4940" y="6375"/>
                  </a:lnTo>
                  <a:lnTo>
                    <a:pt x="4940" y="2882"/>
                  </a:lnTo>
                  <a:lnTo>
                    <a:pt x="1930" y="381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404692" y="3238365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11595"/>
                  </a:moveTo>
                  <a:lnTo>
                    <a:pt x="1930" y="11214"/>
                  </a:lnTo>
                  <a:lnTo>
                    <a:pt x="7023" y="9525"/>
                  </a:lnTo>
                  <a:lnTo>
                    <a:pt x="7023" y="2070"/>
                  </a:lnTo>
                  <a:lnTo>
                    <a:pt x="1930" y="381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403530" y="3249182"/>
              <a:ext cx="51435" cy="4445"/>
            </a:xfrm>
            <a:custGeom>
              <a:avLst/>
              <a:gdLst/>
              <a:ahLst/>
              <a:cxnLst/>
              <a:rect l="l" t="t" r="r" b="b"/>
              <a:pathLst>
                <a:path w="51435" h="4445">
                  <a:moveTo>
                    <a:pt x="0" y="4254"/>
                  </a:moveTo>
                  <a:lnTo>
                    <a:pt x="51409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401218" y="3234888"/>
              <a:ext cx="53975" cy="5080"/>
            </a:xfrm>
            <a:custGeom>
              <a:avLst/>
              <a:gdLst/>
              <a:ahLst/>
              <a:cxnLst/>
              <a:rect l="l" t="t" r="r" b="b"/>
              <a:pathLst>
                <a:path w="53975" h="5080">
                  <a:moveTo>
                    <a:pt x="53721" y="4635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77376" y="3233723"/>
              <a:ext cx="14604" cy="20955"/>
            </a:xfrm>
            <a:custGeom>
              <a:avLst/>
              <a:gdLst/>
              <a:ahLst/>
              <a:cxnLst/>
              <a:rect l="l" t="t" r="r" b="b"/>
              <a:pathLst>
                <a:path w="14604" h="20954">
                  <a:moveTo>
                    <a:pt x="14173" y="774"/>
                  </a:moveTo>
                  <a:lnTo>
                    <a:pt x="11087" y="0"/>
                  </a:lnTo>
                  <a:lnTo>
                    <a:pt x="2771" y="3148"/>
                  </a:lnTo>
                  <a:lnTo>
                    <a:pt x="0" y="10439"/>
                  </a:lnTo>
                  <a:lnTo>
                    <a:pt x="2771" y="17730"/>
                  </a:lnTo>
                  <a:lnTo>
                    <a:pt x="11087" y="20878"/>
                  </a:lnTo>
                  <a:lnTo>
                    <a:pt x="14173" y="2010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375735" y="3234111"/>
              <a:ext cx="10795" cy="20320"/>
            </a:xfrm>
            <a:custGeom>
              <a:avLst/>
              <a:gdLst/>
              <a:ahLst/>
              <a:cxnLst/>
              <a:rect l="l" t="t" r="r" b="b"/>
              <a:pathLst>
                <a:path w="10795" h="20320">
                  <a:moveTo>
                    <a:pt x="10401" y="0"/>
                  </a:moveTo>
                  <a:lnTo>
                    <a:pt x="7696" y="774"/>
                  </a:lnTo>
                  <a:lnTo>
                    <a:pt x="0" y="4635"/>
                  </a:lnTo>
                  <a:lnTo>
                    <a:pt x="0" y="15468"/>
                  </a:lnTo>
                  <a:lnTo>
                    <a:pt x="7696" y="19329"/>
                  </a:lnTo>
                  <a:lnTo>
                    <a:pt x="10401" y="2010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398118" y="323836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595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98505" y="323836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595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86140" y="3234111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1930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353673" y="3028480"/>
              <a:ext cx="149225" cy="431800"/>
            </a:xfrm>
            <a:custGeom>
              <a:avLst/>
              <a:gdLst/>
              <a:ahLst/>
              <a:cxnLst/>
              <a:rect l="l" t="t" r="r" b="b"/>
              <a:pathLst>
                <a:path w="149225" h="431800">
                  <a:moveTo>
                    <a:pt x="148805" y="359854"/>
                  </a:moveTo>
                  <a:lnTo>
                    <a:pt x="148805" y="431355"/>
                  </a:lnTo>
                  <a:lnTo>
                    <a:pt x="0" y="431355"/>
                  </a:lnTo>
                  <a:lnTo>
                    <a:pt x="0" y="0"/>
                  </a:lnTo>
                  <a:lnTo>
                    <a:pt x="148805" y="0"/>
                  </a:lnTo>
                  <a:lnTo>
                    <a:pt x="148805" y="71513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36900" y="3130848"/>
              <a:ext cx="114146" cy="226631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413193" y="3115062"/>
              <a:ext cx="146050" cy="258445"/>
            </a:xfrm>
            <a:custGeom>
              <a:avLst/>
              <a:gdLst/>
              <a:ahLst/>
              <a:cxnLst/>
              <a:rect l="l" t="t" r="r" b="b"/>
              <a:pathLst>
                <a:path w="146050" h="258445">
                  <a:moveTo>
                    <a:pt x="73051" y="0"/>
                  </a:moveTo>
                  <a:lnTo>
                    <a:pt x="110375" y="17324"/>
                  </a:lnTo>
                  <a:lnTo>
                    <a:pt x="142310" y="87921"/>
                  </a:lnTo>
                  <a:lnTo>
                    <a:pt x="145837" y="132502"/>
                  </a:lnTo>
                  <a:lnTo>
                    <a:pt x="141087" y="176705"/>
                  </a:lnTo>
                  <a:lnTo>
                    <a:pt x="128074" y="215607"/>
                  </a:lnTo>
                  <a:lnTo>
                    <a:pt x="106809" y="244283"/>
                  </a:lnTo>
                  <a:lnTo>
                    <a:pt x="77306" y="257810"/>
                  </a:lnTo>
                  <a:lnTo>
                    <a:pt x="72670" y="258190"/>
                  </a:lnTo>
                  <a:lnTo>
                    <a:pt x="68416" y="257810"/>
                  </a:lnTo>
                  <a:lnTo>
                    <a:pt x="38914" y="244237"/>
                  </a:lnTo>
                  <a:lnTo>
                    <a:pt x="17672" y="215491"/>
                  </a:lnTo>
                  <a:lnTo>
                    <a:pt x="4697" y="176514"/>
                  </a:lnTo>
                  <a:lnTo>
                    <a:pt x="0" y="132249"/>
                  </a:lnTo>
                  <a:lnTo>
                    <a:pt x="3588" y="87639"/>
                  </a:lnTo>
                  <a:lnTo>
                    <a:pt x="15472" y="47624"/>
                  </a:lnTo>
                  <a:lnTo>
                    <a:pt x="64161" y="1155"/>
                  </a:lnTo>
                  <a:lnTo>
                    <a:pt x="73051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502479" y="3099988"/>
              <a:ext cx="74295" cy="288925"/>
            </a:xfrm>
            <a:custGeom>
              <a:avLst/>
              <a:gdLst/>
              <a:ahLst/>
              <a:cxnLst/>
              <a:rect l="l" t="t" r="r" b="b"/>
              <a:pathLst>
                <a:path w="74295" h="288925">
                  <a:moveTo>
                    <a:pt x="0" y="0"/>
                  </a:moveTo>
                  <a:lnTo>
                    <a:pt x="35074" y="22116"/>
                  </a:lnTo>
                  <a:lnTo>
                    <a:pt x="56575" y="55332"/>
                  </a:lnTo>
                  <a:lnTo>
                    <a:pt x="69518" y="97265"/>
                  </a:lnTo>
                  <a:lnTo>
                    <a:pt x="73890" y="143605"/>
                  </a:lnTo>
                  <a:lnTo>
                    <a:pt x="69678" y="190040"/>
                  </a:lnTo>
                  <a:lnTo>
                    <a:pt x="56869" y="232259"/>
                  </a:lnTo>
                  <a:lnTo>
                    <a:pt x="35451" y="265950"/>
                  </a:lnTo>
                  <a:lnTo>
                    <a:pt x="5410" y="286804"/>
                  </a:lnTo>
                  <a:lnTo>
                    <a:pt x="0" y="28834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95805" y="3234494"/>
              <a:ext cx="635" cy="19685"/>
            </a:xfrm>
            <a:custGeom>
              <a:avLst/>
              <a:gdLst/>
              <a:ahLst/>
              <a:cxnLst/>
              <a:rect l="l" t="t" r="r" b="b"/>
              <a:pathLst>
                <a:path w="635" h="19685">
                  <a:moveTo>
                    <a:pt x="380" y="19329"/>
                  </a:moveTo>
                  <a:lnTo>
                    <a:pt x="380" y="18948"/>
                  </a:lnTo>
                  <a:lnTo>
                    <a:pt x="0" y="18173"/>
                  </a:lnTo>
                  <a:lnTo>
                    <a:pt x="0" y="10439"/>
                  </a:lnTo>
                  <a:lnTo>
                    <a:pt x="0" y="9283"/>
                  </a:lnTo>
                  <a:lnTo>
                    <a:pt x="0" y="1168"/>
                  </a:lnTo>
                  <a:lnTo>
                    <a:pt x="380" y="774"/>
                  </a:lnTo>
                  <a:lnTo>
                    <a:pt x="38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547703" y="2887406"/>
              <a:ext cx="0" cy="713740"/>
            </a:xfrm>
            <a:custGeom>
              <a:avLst/>
              <a:gdLst/>
              <a:ahLst/>
              <a:cxnLst/>
              <a:rect l="l" t="t" r="r" b="b"/>
              <a:pathLst>
                <a:path h="713739">
                  <a:moveTo>
                    <a:pt x="0" y="713511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510210" y="3385627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0"/>
                  </a:moveTo>
                  <a:lnTo>
                    <a:pt x="0" y="21529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260787" y="3600917"/>
              <a:ext cx="287020" cy="0"/>
            </a:xfrm>
            <a:custGeom>
              <a:avLst/>
              <a:gdLst/>
              <a:ahLst/>
              <a:cxnLst/>
              <a:rect l="l" t="t" r="r" b="b"/>
              <a:pathLst>
                <a:path w="287020">
                  <a:moveTo>
                    <a:pt x="0" y="0"/>
                  </a:moveTo>
                  <a:lnTo>
                    <a:pt x="286918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27897" y="2886320"/>
              <a:ext cx="944244" cy="266065"/>
            </a:xfrm>
            <a:custGeom>
              <a:avLst/>
              <a:gdLst/>
              <a:ahLst/>
              <a:cxnLst/>
              <a:rect l="l" t="t" r="r" b="b"/>
              <a:pathLst>
                <a:path w="944245" h="266064">
                  <a:moveTo>
                    <a:pt x="943800" y="0"/>
                  </a:moveTo>
                  <a:lnTo>
                    <a:pt x="0" y="265442"/>
                  </a:lnTo>
                </a:path>
              </a:pathLst>
            </a:custGeom>
            <a:ln w="4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020823" y="2888503"/>
              <a:ext cx="951230" cy="263525"/>
            </a:xfrm>
            <a:custGeom>
              <a:avLst/>
              <a:gdLst/>
              <a:ahLst/>
              <a:cxnLst/>
              <a:rect l="l" t="t" r="r" b="b"/>
              <a:pathLst>
                <a:path w="951229" h="263525">
                  <a:moveTo>
                    <a:pt x="950874" y="263258"/>
                  </a:moveTo>
                  <a:lnTo>
                    <a:pt x="0" y="0"/>
                  </a:lnTo>
                  <a:lnTo>
                    <a:pt x="0" y="263258"/>
                  </a:lnTo>
                </a:path>
              </a:pathLst>
            </a:custGeom>
            <a:ln w="4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982464" y="2887397"/>
              <a:ext cx="1553210" cy="215900"/>
            </a:xfrm>
            <a:custGeom>
              <a:avLst/>
              <a:gdLst/>
              <a:ahLst/>
              <a:cxnLst/>
              <a:rect l="l" t="t" r="r" b="b"/>
              <a:pathLst>
                <a:path w="1553209" h="215900">
                  <a:moveTo>
                    <a:pt x="0" y="215684"/>
                  </a:moveTo>
                  <a:lnTo>
                    <a:pt x="1552651" y="215684"/>
                  </a:lnTo>
                  <a:lnTo>
                    <a:pt x="1552651" y="0"/>
                  </a:lnTo>
                  <a:lnTo>
                    <a:pt x="0" y="0"/>
                  </a:lnTo>
                  <a:lnTo>
                    <a:pt x="0" y="215684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64659" y="3137798"/>
              <a:ext cx="188752" cy="22745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88839" y="3137798"/>
              <a:ext cx="188753" cy="22745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017566" y="2887397"/>
              <a:ext cx="0" cy="215900"/>
            </a:xfrm>
            <a:custGeom>
              <a:avLst/>
              <a:gdLst/>
              <a:ahLst/>
              <a:cxnLst/>
              <a:rect l="l" t="t" r="r" b="b"/>
              <a:pathLst>
                <a:path h="215900">
                  <a:moveTo>
                    <a:pt x="0" y="215684"/>
                  </a:moveTo>
                  <a:lnTo>
                    <a:pt x="0" y="0"/>
                  </a:lnTo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47096" y="3137798"/>
              <a:ext cx="188774" cy="22745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71289" y="3137798"/>
              <a:ext cx="188753" cy="22745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29555" y="3137798"/>
              <a:ext cx="188752" cy="22745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53726" y="3137798"/>
              <a:ext cx="188774" cy="227455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982464" y="2887397"/>
              <a:ext cx="518159" cy="215900"/>
            </a:xfrm>
            <a:custGeom>
              <a:avLst/>
              <a:gdLst/>
              <a:ahLst/>
              <a:cxnLst/>
              <a:rect l="l" t="t" r="r" b="b"/>
              <a:pathLst>
                <a:path w="518160" h="215900">
                  <a:moveTo>
                    <a:pt x="0" y="215684"/>
                  </a:moveTo>
                  <a:lnTo>
                    <a:pt x="517550" y="215684"/>
                  </a:lnTo>
                  <a:lnTo>
                    <a:pt x="517550" y="0"/>
                  </a:lnTo>
                  <a:lnTo>
                    <a:pt x="0" y="0"/>
                  </a:lnTo>
                  <a:lnTo>
                    <a:pt x="0" y="215684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698376" y="5923520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905611" y="0"/>
                  </a:moveTo>
                  <a:lnTo>
                    <a:pt x="0" y="0"/>
                  </a:lnTo>
                </a:path>
              </a:pathLst>
            </a:custGeom>
            <a:ln w="6565">
              <a:solidFill>
                <a:srgbClr val="00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698374" y="5923520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0" y="0"/>
                  </a:moveTo>
                  <a:lnTo>
                    <a:pt x="905611" y="0"/>
                  </a:lnTo>
                </a:path>
              </a:pathLst>
            </a:custGeom>
            <a:ln w="347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699535" y="5899941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507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685236" y="59192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10045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80980" y="5899564"/>
              <a:ext cx="4445" cy="20320"/>
            </a:xfrm>
            <a:custGeom>
              <a:avLst/>
              <a:gdLst/>
              <a:ahLst/>
              <a:cxnLst/>
              <a:rect l="l" t="t" r="r" b="b"/>
              <a:pathLst>
                <a:path w="4445" h="20320">
                  <a:moveTo>
                    <a:pt x="0" y="15455"/>
                  </a:moveTo>
                  <a:lnTo>
                    <a:pt x="381" y="16992"/>
                  </a:lnTo>
                  <a:lnTo>
                    <a:pt x="1155" y="18542"/>
                  </a:lnTo>
                  <a:lnTo>
                    <a:pt x="2705" y="19316"/>
                  </a:lnTo>
                  <a:lnTo>
                    <a:pt x="4254" y="19697"/>
                  </a:lnTo>
                </a:path>
                <a:path w="4445" h="20320">
                  <a:moveTo>
                    <a:pt x="0" y="15455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80978" y="5895304"/>
              <a:ext cx="14604" cy="4445"/>
            </a:xfrm>
            <a:custGeom>
              <a:avLst/>
              <a:gdLst/>
              <a:ahLst/>
              <a:cxnLst/>
              <a:rect l="l" t="t" r="r" b="b"/>
              <a:pathLst>
                <a:path w="14604" h="4445">
                  <a:moveTo>
                    <a:pt x="4254" y="0"/>
                  </a:moveTo>
                  <a:lnTo>
                    <a:pt x="2705" y="393"/>
                  </a:lnTo>
                  <a:lnTo>
                    <a:pt x="1168" y="1155"/>
                  </a:lnTo>
                  <a:lnTo>
                    <a:pt x="393" y="2705"/>
                  </a:lnTo>
                  <a:lnTo>
                    <a:pt x="0" y="4254"/>
                  </a:lnTo>
                </a:path>
                <a:path w="14604" h="4445">
                  <a:moveTo>
                    <a:pt x="4254" y="0"/>
                  </a:moveTo>
                  <a:lnTo>
                    <a:pt x="1430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699535" y="5899941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60">
                  <a:moveTo>
                    <a:pt x="0" y="0"/>
                  </a:moveTo>
                  <a:lnTo>
                    <a:pt x="39116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703393" y="5899937"/>
              <a:ext cx="387350" cy="19685"/>
            </a:xfrm>
            <a:custGeom>
              <a:avLst/>
              <a:gdLst/>
              <a:ahLst/>
              <a:cxnLst/>
              <a:rect l="l" t="t" r="r" b="b"/>
              <a:pathLst>
                <a:path w="387350" h="19685">
                  <a:moveTo>
                    <a:pt x="387299" y="19329"/>
                  </a:moveTo>
                  <a:lnTo>
                    <a:pt x="0" y="19329"/>
                  </a:lnTo>
                  <a:lnTo>
                    <a:pt x="0" y="0"/>
                  </a:lnTo>
                  <a:lnTo>
                    <a:pt x="387299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690255" y="5895304"/>
              <a:ext cx="400685" cy="0"/>
            </a:xfrm>
            <a:custGeom>
              <a:avLst/>
              <a:gdLst/>
              <a:ahLst/>
              <a:cxnLst/>
              <a:rect l="l" t="t" r="r" b="b"/>
              <a:pathLst>
                <a:path w="400685">
                  <a:moveTo>
                    <a:pt x="0" y="0"/>
                  </a:moveTo>
                  <a:lnTo>
                    <a:pt x="400431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703397" y="5915788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7299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690264" y="5899941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5">
                  <a:moveTo>
                    <a:pt x="9271" y="0"/>
                  </a:moveTo>
                  <a:lnTo>
                    <a:pt x="0" y="0"/>
                  </a:lnTo>
                  <a:lnTo>
                    <a:pt x="0" y="19329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690255" y="5899942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5">
                  <a:moveTo>
                    <a:pt x="0" y="0"/>
                  </a:moveTo>
                  <a:lnTo>
                    <a:pt x="9271" y="0"/>
                  </a:lnTo>
                  <a:lnTo>
                    <a:pt x="9271" y="19329"/>
                  </a:lnTo>
                  <a:lnTo>
                    <a:pt x="0" y="19329"/>
                  </a:lnTo>
                  <a:lnTo>
                    <a:pt x="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606694" y="5899941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507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610947" y="5895302"/>
              <a:ext cx="14604" cy="24130"/>
            </a:xfrm>
            <a:custGeom>
              <a:avLst/>
              <a:gdLst/>
              <a:ahLst/>
              <a:cxnLst/>
              <a:rect l="l" t="t" r="r" b="b"/>
              <a:pathLst>
                <a:path w="14604" h="24129">
                  <a:moveTo>
                    <a:pt x="0" y="23964"/>
                  </a:moveTo>
                  <a:lnTo>
                    <a:pt x="10058" y="23964"/>
                  </a:lnTo>
                  <a:lnTo>
                    <a:pt x="11607" y="23583"/>
                  </a:lnTo>
                  <a:lnTo>
                    <a:pt x="13144" y="22809"/>
                  </a:lnTo>
                  <a:lnTo>
                    <a:pt x="13919" y="21259"/>
                  </a:lnTo>
                  <a:lnTo>
                    <a:pt x="14312" y="19723"/>
                  </a:lnTo>
                  <a:lnTo>
                    <a:pt x="14312" y="4254"/>
                  </a:lnTo>
                  <a:lnTo>
                    <a:pt x="13919" y="2705"/>
                  </a:lnTo>
                  <a:lnTo>
                    <a:pt x="13144" y="1155"/>
                  </a:lnTo>
                  <a:lnTo>
                    <a:pt x="11607" y="393"/>
                  </a:lnTo>
                  <a:lnTo>
                    <a:pt x="10058" y="0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090694" y="5899941"/>
              <a:ext cx="516255" cy="0"/>
            </a:xfrm>
            <a:custGeom>
              <a:avLst/>
              <a:gdLst/>
              <a:ahLst/>
              <a:cxnLst/>
              <a:rect l="l" t="t" r="r" b="b"/>
              <a:pathLst>
                <a:path w="516254">
                  <a:moveTo>
                    <a:pt x="516000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090692" y="5899937"/>
              <a:ext cx="516255" cy="19685"/>
            </a:xfrm>
            <a:custGeom>
              <a:avLst/>
              <a:gdLst/>
              <a:ahLst/>
              <a:cxnLst/>
              <a:rect l="l" t="t" r="r" b="b"/>
              <a:pathLst>
                <a:path w="516254" h="19685">
                  <a:moveTo>
                    <a:pt x="0" y="19329"/>
                  </a:moveTo>
                  <a:lnTo>
                    <a:pt x="516013" y="19329"/>
                  </a:lnTo>
                  <a:lnTo>
                    <a:pt x="516013" y="0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090699" y="5895304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59">
                  <a:moveTo>
                    <a:pt x="530301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090685" y="5915788"/>
              <a:ext cx="525780" cy="0"/>
            </a:xfrm>
            <a:custGeom>
              <a:avLst/>
              <a:gdLst/>
              <a:ahLst/>
              <a:cxnLst/>
              <a:rect l="l" t="t" r="r" b="b"/>
              <a:pathLst>
                <a:path w="525779">
                  <a:moveTo>
                    <a:pt x="525678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606700" y="5899941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59" h="19685">
                  <a:moveTo>
                    <a:pt x="0" y="0"/>
                  </a:moveTo>
                  <a:lnTo>
                    <a:pt x="9664" y="0"/>
                  </a:lnTo>
                  <a:lnTo>
                    <a:pt x="9664" y="19329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606700" y="5899942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59" h="19685">
                  <a:moveTo>
                    <a:pt x="9664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9664" y="19329"/>
                  </a:lnTo>
                  <a:lnTo>
                    <a:pt x="9664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698374" y="6199493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0" y="0"/>
                  </a:moveTo>
                  <a:lnTo>
                    <a:pt x="905611" y="0"/>
                  </a:lnTo>
                </a:path>
              </a:pathLst>
            </a:custGeom>
            <a:ln w="656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98374" y="6199493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0" y="0"/>
                  </a:moveTo>
                  <a:lnTo>
                    <a:pt x="905611" y="0"/>
                  </a:lnTo>
                </a:path>
              </a:pathLst>
            </a:custGeom>
            <a:ln w="34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014088" y="6199493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0" y="0"/>
                  </a:moveTo>
                  <a:lnTo>
                    <a:pt x="905611" y="0"/>
                  </a:lnTo>
                </a:path>
              </a:pathLst>
            </a:custGeom>
            <a:ln w="656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014088" y="6199493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0" y="0"/>
                  </a:moveTo>
                  <a:lnTo>
                    <a:pt x="905611" y="0"/>
                  </a:lnTo>
                </a:path>
              </a:pathLst>
            </a:custGeom>
            <a:ln w="3479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014093" y="6035611"/>
              <a:ext cx="22225" cy="52069"/>
            </a:xfrm>
            <a:custGeom>
              <a:avLst/>
              <a:gdLst/>
              <a:ahLst/>
              <a:cxnLst/>
              <a:rect l="l" t="t" r="r" b="b"/>
              <a:pathLst>
                <a:path w="22225" h="52070">
                  <a:moveTo>
                    <a:pt x="21640" y="0"/>
                  </a:moveTo>
                  <a:lnTo>
                    <a:pt x="0" y="0"/>
                  </a:lnTo>
                  <a:lnTo>
                    <a:pt x="0" y="51790"/>
                  </a:lnTo>
                  <a:lnTo>
                    <a:pt x="21640" y="51790"/>
                  </a:lnTo>
                  <a:lnTo>
                    <a:pt x="21640" y="0"/>
                  </a:lnTo>
                  <a:close/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056994" y="6050692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640"/>
                  </a:moveTo>
                  <a:lnTo>
                    <a:pt x="0" y="0"/>
                  </a:lnTo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898060" y="6035611"/>
              <a:ext cx="22225" cy="52069"/>
            </a:xfrm>
            <a:custGeom>
              <a:avLst/>
              <a:gdLst/>
              <a:ahLst/>
              <a:cxnLst/>
              <a:rect l="l" t="t" r="r" b="b"/>
              <a:pathLst>
                <a:path w="22225" h="52070">
                  <a:moveTo>
                    <a:pt x="0" y="0"/>
                  </a:moveTo>
                  <a:lnTo>
                    <a:pt x="21640" y="0"/>
                  </a:lnTo>
                  <a:lnTo>
                    <a:pt x="21640" y="51790"/>
                  </a:lnTo>
                  <a:lnTo>
                    <a:pt x="0" y="51790"/>
                  </a:lnTo>
                  <a:lnTo>
                    <a:pt x="0" y="0"/>
                  </a:lnTo>
                  <a:close/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876418" y="6050692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640"/>
                  </a:moveTo>
                  <a:lnTo>
                    <a:pt x="0" y="0"/>
                  </a:lnTo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056994" y="6061506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4">
                  <a:moveTo>
                    <a:pt x="0" y="0"/>
                  </a:moveTo>
                  <a:lnTo>
                    <a:pt x="819416" y="0"/>
                  </a:lnTo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698376" y="6035611"/>
              <a:ext cx="22225" cy="52069"/>
            </a:xfrm>
            <a:custGeom>
              <a:avLst/>
              <a:gdLst/>
              <a:ahLst/>
              <a:cxnLst/>
              <a:rect l="l" t="t" r="r" b="b"/>
              <a:pathLst>
                <a:path w="22225" h="52070">
                  <a:moveTo>
                    <a:pt x="21640" y="0"/>
                  </a:moveTo>
                  <a:lnTo>
                    <a:pt x="0" y="0"/>
                  </a:lnTo>
                  <a:lnTo>
                    <a:pt x="0" y="51790"/>
                  </a:lnTo>
                  <a:lnTo>
                    <a:pt x="21640" y="51790"/>
                  </a:lnTo>
                  <a:lnTo>
                    <a:pt x="21640" y="0"/>
                  </a:lnTo>
                  <a:close/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741279" y="6050692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640"/>
                  </a:moveTo>
                  <a:lnTo>
                    <a:pt x="0" y="0"/>
                  </a:lnTo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582350" y="6035611"/>
              <a:ext cx="22225" cy="52069"/>
            </a:xfrm>
            <a:custGeom>
              <a:avLst/>
              <a:gdLst/>
              <a:ahLst/>
              <a:cxnLst/>
              <a:rect l="l" t="t" r="r" b="b"/>
              <a:pathLst>
                <a:path w="22225" h="52070">
                  <a:moveTo>
                    <a:pt x="0" y="0"/>
                  </a:moveTo>
                  <a:lnTo>
                    <a:pt x="21640" y="0"/>
                  </a:lnTo>
                  <a:lnTo>
                    <a:pt x="21640" y="51790"/>
                  </a:lnTo>
                  <a:lnTo>
                    <a:pt x="0" y="51790"/>
                  </a:lnTo>
                  <a:lnTo>
                    <a:pt x="0" y="0"/>
                  </a:lnTo>
                  <a:close/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560700" y="6050692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640"/>
                  </a:moveTo>
                  <a:lnTo>
                    <a:pt x="0" y="0"/>
                  </a:lnTo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41279" y="6061506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4">
                  <a:moveTo>
                    <a:pt x="0" y="0"/>
                  </a:moveTo>
                  <a:lnTo>
                    <a:pt x="819416" y="0"/>
                  </a:lnTo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603987" y="5923521"/>
              <a:ext cx="410209" cy="276225"/>
            </a:xfrm>
            <a:custGeom>
              <a:avLst/>
              <a:gdLst/>
              <a:ahLst/>
              <a:cxnLst/>
              <a:rect l="l" t="t" r="r" b="b"/>
              <a:pathLst>
                <a:path w="410209" h="276225">
                  <a:moveTo>
                    <a:pt x="410095" y="0"/>
                  </a:moveTo>
                  <a:lnTo>
                    <a:pt x="0" y="0"/>
                  </a:lnTo>
                  <a:lnTo>
                    <a:pt x="0" y="275971"/>
                  </a:lnTo>
                  <a:lnTo>
                    <a:pt x="410095" y="275971"/>
                  </a:lnTo>
                  <a:lnTo>
                    <a:pt x="410095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351356" y="5923520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905611" y="0"/>
                  </a:moveTo>
                  <a:lnTo>
                    <a:pt x="0" y="0"/>
                  </a:lnTo>
                </a:path>
              </a:pathLst>
            </a:custGeom>
            <a:ln w="6565">
              <a:solidFill>
                <a:srgbClr val="00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351350" y="5923520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0" y="0"/>
                  </a:moveTo>
                  <a:lnTo>
                    <a:pt x="905611" y="0"/>
                  </a:lnTo>
                </a:path>
              </a:pathLst>
            </a:custGeom>
            <a:ln w="347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52898" y="5899941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507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338594" y="5919266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9664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334345" y="591501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381" y="1549"/>
                  </a:lnTo>
                  <a:lnTo>
                    <a:pt x="1155" y="3086"/>
                  </a:lnTo>
                  <a:lnTo>
                    <a:pt x="2705" y="3873"/>
                  </a:lnTo>
                  <a:lnTo>
                    <a:pt x="4254" y="425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333958" y="5899557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15455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334341" y="5895304"/>
              <a:ext cx="13970" cy="4445"/>
            </a:xfrm>
            <a:custGeom>
              <a:avLst/>
              <a:gdLst/>
              <a:ahLst/>
              <a:cxnLst/>
              <a:rect l="l" t="t" r="r" b="b"/>
              <a:pathLst>
                <a:path w="13970" h="4445">
                  <a:moveTo>
                    <a:pt x="4254" y="0"/>
                  </a:moveTo>
                  <a:lnTo>
                    <a:pt x="2705" y="381"/>
                  </a:lnTo>
                  <a:lnTo>
                    <a:pt x="1168" y="1155"/>
                  </a:lnTo>
                  <a:lnTo>
                    <a:pt x="393" y="2705"/>
                  </a:lnTo>
                  <a:lnTo>
                    <a:pt x="0" y="4254"/>
                  </a:lnTo>
                </a:path>
                <a:path w="13970" h="4445">
                  <a:moveTo>
                    <a:pt x="4254" y="0"/>
                  </a:moveTo>
                  <a:lnTo>
                    <a:pt x="13919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352898" y="5899941"/>
              <a:ext cx="391160" cy="0"/>
            </a:xfrm>
            <a:custGeom>
              <a:avLst/>
              <a:gdLst/>
              <a:ahLst/>
              <a:cxnLst/>
              <a:rect l="l" t="t" r="r" b="b"/>
              <a:pathLst>
                <a:path w="391160">
                  <a:moveTo>
                    <a:pt x="0" y="0"/>
                  </a:moveTo>
                  <a:lnTo>
                    <a:pt x="390766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356763" y="5899937"/>
              <a:ext cx="387350" cy="19685"/>
            </a:xfrm>
            <a:custGeom>
              <a:avLst/>
              <a:gdLst/>
              <a:ahLst/>
              <a:cxnLst/>
              <a:rect l="l" t="t" r="r" b="b"/>
              <a:pathLst>
                <a:path w="387350" h="19685">
                  <a:moveTo>
                    <a:pt x="386905" y="19329"/>
                  </a:moveTo>
                  <a:lnTo>
                    <a:pt x="0" y="19329"/>
                  </a:lnTo>
                  <a:lnTo>
                    <a:pt x="0" y="0"/>
                  </a:lnTo>
                  <a:lnTo>
                    <a:pt x="386905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343234" y="5895304"/>
              <a:ext cx="400685" cy="0"/>
            </a:xfrm>
            <a:custGeom>
              <a:avLst/>
              <a:gdLst/>
              <a:ahLst/>
              <a:cxnLst/>
              <a:rect l="l" t="t" r="r" b="b"/>
              <a:pathLst>
                <a:path w="400685">
                  <a:moveTo>
                    <a:pt x="0" y="0"/>
                  </a:moveTo>
                  <a:lnTo>
                    <a:pt x="400431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356763" y="5915788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6905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343233" y="5899941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9664" y="0"/>
                  </a:moveTo>
                  <a:lnTo>
                    <a:pt x="0" y="0"/>
                  </a:lnTo>
                  <a:lnTo>
                    <a:pt x="0" y="19329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343237" y="5899942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60" h="19685">
                  <a:moveTo>
                    <a:pt x="0" y="0"/>
                  </a:moveTo>
                  <a:lnTo>
                    <a:pt x="9664" y="0"/>
                  </a:lnTo>
                  <a:lnTo>
                    <a:pt x="9664" y="19329"/>
                  </a:lnTo>
                  <a:lnTo>
                    <a:pt x="0" y="19329"/>
                  </a:lnTo>
                  <a:lnTo>
                    <a:pt x="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60059" y="5899941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507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264312" y="5895302"/>
              <a:ext cx="14604" cy="24130"/>
            </a:xfrm>
            <a:custGeom>
              <a:avLst/>
              <a:gdLst/>
              <a:ahLst/>
              <a:cxnLst/>
              <a:rect l="l" t="t" r="r" b="b"/>
              <a:pathLst>
                <a:path w="14604" h="24129">
                  <a:moveTo>
                    <a:pt x="0" y="23964"/>
                  </a:moveTo>
                  <a:lnTo>
                    <a:pt x="10045" y="23964"/>
                  </a:lnTo>
                  <a:lnTo>
                    <a:pt x="11595" y="23583"/>
                  </a:lnTo>
                  <a:lnTo>
                    <a:pt x="13144" y="22809"/>
                  </a:lnTo>
                  <a:lnTo>
                    <a:pt x="13919" y="21259"/>
                  </a:lnTo>
                  <a:lnTo>
                    <a:pt x="14300" y="19710"/>
                  </a:lnTo>
                  <a:lnTo>
                    <a:pt x="14300" y="4254"/>
                  </a:lnTo>
                  <a:lnTo>
                    <a:pt x="13919" y="2705"/>
                  </a:lnTo>
                  <a:lnTo>
                    <a:pt x="13144" y="1155"/>
                  </a:lnTo>
                  <a:lnTo>
                    <a:pt x="11595" y="381"/>
                  </a:lnTo>
                  <a:lnTo>
                    <a:pt x="10045" y="0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743664" y="5899941"/>
              <a:ext cx="516890" cy="0"/>
            </a:xfrm>
            <a:custGeom>
              <a:avLst/>
              <a:gdLst/>
              <a:ahLst/>
              <a:cxnLst/>
              <a:rect l="l" t="t" r="r" b="b"/>
              <a:pathLst>
                <a:path w="516889">
                  <a:moveTo>
                    <a:pt x="516394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743671" y="5899937"/>
              <a:ext cx="516890" cy="19685"/>
            </a:xfrm>
            <a:custGeom>
              <a:avLst/>
              <a:gdLst/>
              <a:ahLst/>
              <a:cxnLst/>
              <a:rect l="l" t="t" r="r" b="b"/>
              <a:pathLst>
                <a:path w="516889" h="19685">
                  <a:moveTo>
                    <a:pt x="0" y="19329"/>
                  </a:moveTo>
                  <a:lnTo>
                    <a:pt x="516394" y="19329"/>
                  </a:lnTo>
                  <a:lnTo>
                    <a:pt x="516394" y="0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743668" y="5895304"/>
              <a:ext cx="530860" cy="0"/>
            </a:xfrm>
            <a:custGeom>
              <a:avLst/>
              <a:gdLst/>
              <a:ahLst/>
              <a:cxnLst/>
              <a:rect l="l" t="t" r="r" b="b"/>
              <a:pathLst>
                <a:path w="530860">
                  <a:moveTo>
                    <a:pt x="530694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743671" y="5915788"/>
              <a:ext cx="525780" cy="0"/>
            </a:xfrm>
            <a:custGeom>
              <a:avLst/>
              <a:gdLst/>
              <a:ahLst/>
              <a:cxnLst/>
              <a:rect l="l" t="t" r="r" b="b"/>
              <a:pathLst>
                <a:path w="525779">
                  <a:moveTo>
                    <a:pt x="525665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260059" y="5899941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5">
                  <a:moveTo>
                    <a:pt x="0" y="0"/>
                  </a:moveTo>
                  <a:lnTo>
                    <a:pt x="9271" y="0"/>
                  </a:lnTo>
                  <a:lnTo>
                    <a:pt x="9271" y="19329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260063" y="5899942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5">
                  <a:moveTo>
                    <a:pt x="9271" y="0"/>
                  </a:moveTo>
                  <a:lnTo>
                    <a:pt x="0" y="0"/>
                  </a:lnTo>
                  <a:lnTo>
                    <a:pt x="0" y="19329"/>
                  </a:lnTo>
                  <a:lnTo>
                    <a:pt x="9271" y="19329"/>
                  </a:lnTo>
                  <a:lnTo>
                    <a:pt x="9271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351350" y="6199493"/>
              <a:ext cx="906144" cy="0"/>
            </a:xfrm>
            <a:custGeom>
              <a:avLst/>
              <a:gdLst/>
              <a:ahLst/>
              <a:cxnLst/>
              <a:rect l="l" t="t" r="r" b="b"/>
              <a:pathLst>
                <a:path w="906145">
                  <a:moveTo>
                    <a:pt x="0" y="0"/>
                  </a:moveTo>
                  <a:lnTo>
                    <a:pt x="905611" y="0"/>
                  </a:lnTo>
                </a:path>
              </a:pathLst>
            </a:custGeom>
            <a:ln w="656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351352" y="6035611"/>
              <a:ext cx="22225" cy="52069"/>
            </a:xfrm>
            <a:custGeom>
              <a:avLst/>
              <a:gdLst/>
              <a:ahLst/>
              <a:cxnLst/>
              <a:rect l="l" t="t" r="r" b="b"/>
              <a:pathLst>
                <a:path w="22225" h="52070">
                  <a:moveTo>
                    <a:pt x="21640" y="0"/>
                  </a:moveTo>
                  <a:lnTo>
                    <a:pt x="0" y="0"/>
                  </a:lnTo>
                  <a:lnTo>
                    <a:pt x="0" y="51790"/>
                  </a:lnTo>
                  <a:lnTo>
                    <a:pt x="21640" y="51790"/>
                  </a:lnTo>
                  <a:lnTo>
                    <a:pt x="21640" y="0"/>
                  </a:lnTo>
                  <a:close/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394642" y="6050692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640"/>
                  </a:moveTo>
                  <a:lnTo>
                    <a:pt x="0" y="0"/>
                  </a:lnTo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235707" y="6035611"/>
              <a:ext cx="21590" cy="52069"/>
            </a:xfrm>
            <a:custGeom>
              <a:avLst/>
              <a:gdLst/>
              <a:ahLst/>
              <a:cxnLst/>
              <a:rect l="l" t="t" r="r" b="b"/>
              <a:pathLst>
                <a:path w="21589" h="52070">
                  <a:moveTo>
                    <a:pt x="0" y="0"/>
                  </a:moveTo>
                  <a:lnTo>
                    <a:pt x="21259" y="0"/>
                  </a:lnTo>
                  <a:lnTo>
                    <a:pt x="21259" y="51790"/>
                  </a:lnTo>
                  <a:lnTo>
                    <a:pt x="0" y="51790"/>
                  </a:lnTo>
                  <a:lnTo>
                    <a:pt x="0" y="0"/>
                  </a:lnTo>
                  <a:close/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214063" y="6050692"/>
              <a:ext cx="0" cy="22225"/>
            </a:xfrm>
            <a:custGeom>
              <a:avLst/>
              <a:gdLst/>
              <a:ahLst/>
              <a:cxnLst/>
              <a:rect l="l" t="t" r="r" b="b"/>
              <a:pathLst>
                <a:path h="22225">
                  <a:moveTo>
                    <a:pt x="0" y="21640"/>
                  </a:moveTo>
                  <a:lnTo>
                    <a:pt x="0" y="0"/>
                  </a:lnTo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94642" y="6061506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5">
                  <a:moveTo>
                    <a:pt x="0" y="0"/>
                  </a:moveTo>
                  <a:lnTo>
                    <a:pt x="819429" y="0"/>
                  </a:lnTo>
                </a:path>
              </a:pathLst>
            </a:custGeom>
            <a:ln w="463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674542" y="2418562"/>
              <a:ext cx="4666615" cy="3781425"/>
            </a:xfrm>
            <a:custGeom>
              <a:avLst/>
              <a:gdLst/>
              <a:ahLst/>
              <a:cxnLst/>
              <a:rect l="l" t="t" r="r" b="b"/>
              <a:pathLst>
                <a:path w="4666615" h="3781425">
                  <a:moveTo>
                    <a:pt x="682205" y="3504958"/>
                  </a:moveTo>
                  <a:lnTo>
                    <a:pt x="586346" y="3504958"/>
                  </a:lnTo>
                  <a:lnTo>
                    <a:pt x="532625" y="468845"/>
                  </a:lnTo>
                  <a:lnTo>
                    <a:pt x="532625" y="3504958"/>
                  </a:lnTo>
                  <a:lnTo>
                    <a:pt x="0" y="3504958"/>
                  </a:lnTo>
                  <a:lnTo>
                    <a:pt x="0" y="3780929"/>
                  </a:lnTo>
                  <a:lnTo>
                    <a:pt x="682205" y="3780929"/>
                  </a:lnTo>
                  <a:lnTo>
                    <a:pt x="682205" y="3504958"/>
                  </a:lnTo>
                  <a:close/>
                </a:path>
                <a:path w="4666615" h="3781425">
                  <a:moveTo>
                    <a:pt x="913739" y="192874"/>
                  </a:moveTo>
                  <a:lnTo>
                    <a:pt x="0" y="192874"/>
                  </a:lnTo>
                  <a:lnTo>
                    <a:pt x="0" y="468845"/>
                  </a:lnTo>
                  <a:lnTo>
                    <a:pt x="532625" y="468845"/>
                  </a:lnTo>
                  <a:lnTo>
                    <a:pt x="913739" y="468845"/>
                  </a:lnTo>
                  <a:lnTo>
                    <a:pt x="913739" y="192874"/>
                  </a:lnTo>
                  <a:close/>
                </a:path>
                <a:path w="4666615" h="3781425">
                  <a:moveTo>
                    <a:pt x="2023821" y="3504958"/>
                  </a:moveTo>
                  <a:lnTo>
                    <a:pt x="1582420" y="3504958"/>
                  </a:lnTo>
                  <a:lnTo>
                    <a:pt x="1582420" y="3780929"/>
                  </a:lnTo>
                  <a:lnTo>
                    <a:pt x="2023821" y="3780929"/>
                  </a:lnTo>
                  <a:lnTo>
                    <a:pt x="2023821" y="3504958"/>
                  </a:lnTo>
                  <a:close/>
                </a:path>
                <a:path w="4666615" h="3781425">
                  <a:moveTo>
                    <a:pt x="4666081" y="0"/>
                  </a:moveTo>
                  <a:lnTo>
                    <a:pt x="4390110" y="0"/>
                  </a:lnTo>
                  <a:lnTo>
                    <a:pt x="4388180" y="192874"/>
                  </a:lnTo>
                  <a:lnTo>
                    <a:pt x="1339684" y="192874"/>
                  </a:lnTo>
                  <a:lnTo>
                    <a:pt x="1339684" y="468845"/>
                  </a:lnTo>
                  <a:lnTo>
                    <a:pt x="4388167" y="468845"/>
                  </a:lnTo>
                  <a:lnTo>
                    <a:pt x="4390098" y="3504958"/>
                  </a:lnTo>
                  <a:lnTo>
                    <a:pt x="4245153" y="3504958"/>
                  </a:lnTo>
                  <a:lnTo>
                    <a:pt x="4245153" y="3780929"/>
                  </a:lnTo>
                  <a:lnTo>
                    <a:pt x="4666069" y="3780929"/>
                  </a:lnTo>
                  <a:lnTo>
                    <a:pt x="4666069" y="3504958"/>
                  </a:lnTo>
                  <a:lnTo>
                    <a:pt x="4666081" y="468845"/>
                  </a:lnTo>
                  <a:lnTo>
                    <a:pt x="4666081" y="192874"/>
                  </a:lnTo>
                  <a:lnTo>
                    <a:pt x="4666081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020825" y="2888504"/>
              <a:ext cx="951230" cy="263525"/>
            </a:xfrm>
            <a:custGeom>
              <a:avLst/>
              <a:gdLst/>
              <a:ahLst/>
              <a:cxnLst/>
              <a:rect l="l" t="t" r="r" b="b"/>
              <a:pathLst>
                <a:path w="951229" h="263525">
                  <a:moveTo>
                    <a:pt x="950874" y="263258"/>
                  </a:moveTo>
                  <a:lnTo>
                    <a:pt x="0" y="263258"/>
                  </a:lnTo>
                  <a:lnTo>
                    <a:pt x="0" y="0"/>
                  </a:lnTo>
                  <a:lnTo>
                    <a:pt x="950874" y="0"/>
                  </a:lnTo>
                  <a:lnTo>
                    <a:pt x="950874" y="263258"/>
                  </a:lnTo>
                  <a:close/>
                </a:path>
              </a:pathLst>
            </a:custGeom>
            <a:ln w="4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500165" y="4939050"/>
              <a:ext cx="46990" cy="776605"/>
            </a:xfrm>
            <a:custGeom>
              <a:avLst/>
              <a:gdLst/>
              <a:ahLst/>
              <a:cxnLst/>
              <a:rect l="l" t="t" r="r" b="b"/>
              <a:pathLst>
                <a:path w="46989" h="776604">
                  <a:moveTo>
                    <a:pt x="21640" y="776135"/>
                  </a:moveTo>
                  <a:lnTo>
                    <a:pt x="46761" y="558520"/>
                  </a:lnTo>
                  <a:lnTo>
                    <a:pt x="46761" y="196735"/>
                  </a:lnTo>
                  <a:lnTo>
                    <a:pt x="21640" y="0"/>
                  </a:lnTo>
                  <a:lnTo>
                    <a:pt x="0" y="0"/>
                  </a:lnTo>
                  <a:lnTo>
                    <a:pt x="0" y="776135"/>
                  </a:lnTo>
                  <a:lnTo>
                    <a:pt x="21640" y="776135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495906" y="5564446"/>
              <a:ext cx="4445" cy="22225"/>
            </a:xfrm>
            <a:custGeom>
              <a:avLst/>
              <a:gdLst/>
              <a:ahLst/>
              <a:cxnLst/>
              <a:rect l="l" t="t" r="r" b="b"/>
              <a:pathLst>
                <a:path w="4445" h="22225">
                  <a:moveTo>
                    <a:pt x="4254" y="21640"/>
                  </a:moveTo>
                  <a:lnTo>
                    <a:pt x="0" y="21640"/>
                  </a:lnTo>
                  <a:lnTo>
                    <a:pt x="0" y="0"/>
                  </a:lnTo>
                  <a:lnTo>
                    <a:pt x="4254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323142" y="5564446"/>
              <a:ext cx="173355" cy="22225"/>
            </a:xfrm>
            <a:custGeom>
              <a:avLst/>
              <a:gdLst/>
              <a:ahLst/>
              <a:cxnLst/>
              <a:rect l="l" t="t" r="r" b="b"/>
              <a:pathLst>
                <a:path w="173354" h="22225">
                  <a:moveTo>
                    <a:pt x="172770" y="21640"/>
                  </a:moveTo>
                  <a:lnTo>
                    <a:pt x="0" y="21640"/>
                  </a:lnTo>
                  <a:lnTo>
                    <a:pt x="0" y="0"/>
                  </a:lnTo>
                  <a:lnTo>
                    <a:pt x="172770" y="0"/>
                  </a:lnTo>
                  <a:lnTo>
                    <a:pt x="172770" y="2164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536882" y="5564446"/>
              <a:ext cx="163195" cy="22225"/>
            </a:xfrm>
            <a:custGeom>
              <a:avLst/>
              <a:gdLst/>
              <a:ahLst/>
              <a:cxnLst/>
              <a:rect l="l" t="t" r="r" b="b"/>
              <a:pathLst>
                <a:path w="163195" h="22225">
                  <a:moveTo>
                    <a:pt x="0" y="21640"/>
                  </a:moveTo>
                  <a:lnTo>
                    <a:pt x="162725" y="21640"/>
                  </a:lnTo>
                  <a:lnTo>
                    <a:pt x="162725" y="0"/>
                  </a:lnTo>
                  <a:lnTo>
                    <a:pt x="2324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495906" y="5068537"/>
              <a:ext cx="4445" cy="22225"/>
            </a:xfrm>
            <a:custGeom>
              <a:avLst/>
              <a:gdLst/>
              <a:ahLst/>
              <a:cxnLst/>
              <a:rect l="l" t="t" r="r" b="b"/>
              <a:pathLst>
                <a:path w="4445" h="22225">
                  <a:moveTo>
                    <a:pt x="4254" y="0"/>
                  </a:moveTo>
                  <a:lnTo>
                    <a:pt x="0" y="0"/>
                  </a:lnTo>
                  <a:lnTo>
                    <a:pt x="0" y="21640"/>
                  </a:lnTo>
                  <a:lnTo>
                    <a:pt x="4254" y="2164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4323142" y="5068537"/>
              <a:ext cx="173355" cy="22225"/>
            </a:xfrm>
            <a:custGeom>
              <a:avLst/>
              <a:gdLst/>
              <a:ahLst/>
              <a:cxnLst/>
              <a:rect l="l" t="t" r="r" b="b"/>
              <a:pathLst>
                <a:path w="173354" h="22225">
                  <a:moveTo>
                    <a:pt x="172770" y="0"/>
                  </a:moveTo>
                  <a:lnTo>
                    <a:pt x="0" y="0"/>
                  </a:lnTo>
                  <a:lnTo>
                    <a:pt x="0" y="21640"/>
                  </a:lnTo>
                  <a:lnTo>
                    <a:pt x="172770" y="21640"/>
                  </a:lnTo>
                  <a:lnTo>
                    <a:pt x="17277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538426" y="5068537"/>
              <a:ext cx="161290" cy="22225"/>
            </a:xfrm>
            <a:custGeom>
              <a:avLst/>
              <a:gdLst/>
              <a:ahLst/>
              <a:cxnLst/>
              <a:rect l="l" t="t" r="r" b="b"/>
              <a:pathLst>
                <a:path w="161289" h="22225">
                  <a:moveTo>
                    <a:pt x="0" y="0"/>
                  </a:moveTo>
                  <a:lnTo>
                    <a:pt x="161175" y="0"/>
                  </a:lnTo>
                  <a:lnTo>
                    <a:pt x="161175" y="21640"/>
                  </a:lnTo>
                  <a:lnTo>
                    <a:pt x="2705" y="2164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679505" y="4290084"/>
              <a:ext cx="99060" cy="180975"/>
            </a:xfrm>
            <a:custGeom>
              <a:avLst/>
              <a:gdLst/>
              <a:ahLst/>
              <a:cxnLst/>
              <a:rect l="l" t="t" r="r" b="b"/>
              <a:pathLst>
                <a:path w="99060" h="180975">
                  <a:moveTo>
                    <a:pt x="0" y="172389"/>
                  </a:moveTo>
                  <a:lnTo>
                    <a:pt x="8509" y="180898"/>
                  </a:lnTo>
                  <a:lnTo>
                    <a:pt x="90449" y="180898"/>
                  </a:lnTo>
                  <a:lnTo>
                    <a:pt x="98945" y="172389"/>
                  </a:lnTo>
                  <a:lnTo>
                    <a:pt x="98945" y="8509"/>
                  </a:lnTo>
                  <a:lnTo>
                    <a:pt x="92760" y="393"/>
                  </a:lnTo>
                  <a:lnTo>
                    <a:pt x="90449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688012" y="4289696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81940" y="0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679501" y="4290086"/>
              <a:ext cx="8890" cy="172720"/>
            </a:xfrm>
            <a:custGeom>
              <a:avLst/>
              <a:gdLst/>
              <a:ahLst/>
              <a:cxnLst/>
              <a:rect l="l" t="t" r="r" b="b"/>
              <a:pathLst>
                <a:path w="8889" h="172720">
                  <a:moveTo>
                    <a:pt x="8509" y="0"/>
                  </a:moveTo>
                  <a:lnTo>
                    <a:pt x="0" y="8496"/>
                  </a:lnTo>
                  <a:lnTo>
                    <a:pt x="0" y="172389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734772" y="452778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8509" y="7353"/>
                  </a:moveTo>
                  <a:lnTo>
                    <a:pt x="6959" y="5029"/>
                  </a:lnTo>
                  <a:lnTo>
                    <a:pt x="5029" y="2705"/>
                  </a:lnTo>
                  <a:lnTo>
                    <a:pt x="2705" y="1168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720092" y="4516195"/>
              <a:ext cx="29209" cy="20320"/>
            </a:xfrm>
            <a:custGeom>
              <a:avLst/>
              <a:gdLst/>
              <a:ahLst/>
              <a:cxnLst/>
              <a:rect l="l" t="t" r="r" b="b"/>
              <a:pathLst>
                <a:path w="29210" h="20320">
                  <a:moveTo>
                    <a:pt x="0" y="20104"/>
                  </a:moveTo>
                  <a:lnTo>
                    <a:pt x="7734" y="15849"/>
                  </a:lnTo>
                  <a:lnTo>
                    <a:pt x="15074" y="10833"/>
                  </a:lnTo>
                  <a:lnTo>
                    <a:pt x="22034" y="5410"/>
                  </a:lnTo>
                  <a:lnTo>
                    <a:pt x="2860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735934" y="4539777"/>
              <a:ext cx="29209" cy="19685"/>
            </a:xfrm>
            <a:custGeom>
              <a:avLst/>
              <a:gdLst/>
              <a:ahLst/>
              <a:cxnLst/>
              <a:rect l="l" t="t" r="r" b="b"/>
              <a:pathLst>
                <a:path w="29210" h="19685">
                  <a:moveTo>
                    <a:pt x="28994" y="0"/>
                  </a:moveTo>
                  <a:lnTo>
                    <a:pt x="21259" y="4254"/>
                  </a:lnTo>
                  <a:lnTo>
                    <a:pt x="13919" y="8890"/>
                  </a:lnTo>
                  <a:lnTo>
                    <a:pt x="6578" y="13919"/>
                  </a:lnTo>
                  <a:lnTo>
                    <a:pt x="0" y="19329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45220" y="4538228"/>
              <a:ext cx="4445" cy="10795"/>
            </a:xfrm>
            <a:custGeom>
              <a:avLst/>
              <a:gdLst/>
              <a:ahLst/>
              <a:cxnLst/>
              <a:rect l="l" t="t" r="r" b="b"/>
              <a:pathLst>
                <a:path w="4445" h="10795">
                  <a:moveTo>
                    <a:pt x="3860" y="10439"/>
                  </a:moveTo>
                  <a:lnTo>
                    <a:pt x="3860" y="7734"/>
                  </a:lnTo>
                  <a:lnTo>
                    <a:pt x="3086" y="5029"/>
                  </a:lnTo>
                  <a:lnTo>
                    <a:pt x="1930" y="2324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748695" y="452856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5029"/>
                  </a:moveTo>
                  <a:lnTo>
                    <a:pt x="774" y="5410"/>
                  </a:lnTo>
                  <a:lnTo>
                    <a:pt x="2324" y="5410"/>
                  </a:lnTo>
                  <a:lnTo>
                    <a:pt x="5410" y="3873"/>
                  </a:lnTo>
                  <a:lnTo>
                    <a:pt x="6565" y="2324"/>
                  </a:lnTo>
                  <a:lnTo>
                    <a:pt x="6959" y="1168"/>
                  </a:lnTo>
                  <a:lnTo>
                    <a:pt x="6959" y="393"/>
                  </a:lnTo>
                  <a:lnTo>
                    <a:pt x="6184" y="0"/>
                  </a:lnTo>
                  <a:lnTo>
                    <a:pt x="4635" y="0"/>
                  </a:lnTo>
                  <a:lnTo>
                    <a:pt x="1549" y="1549"/>
                  </a:lnTo>
                  <a:lnTo>
                    <a:pt x="381" y="3098"/>
                  </a:lnTo>
                  <a:lnTo>
                    <a:pt x="0" y="4254"/>
                  </a:lnTo>
                  <a:lnTo>
                    <a:pt x="0" y="5029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742900" y="4525479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380" y="11976"/>
                  </a:moveTo>
                  <a:lnTo>
                    <a:pt x="1155" y="12369"/>
                  </a:lnTo>
                  <a:lnTo>
                    <a:pt x="2311" y="12369"/>
                  </a:lnTo>
                  <a:lnTo>
                    <a:pt x="6845" y="11849"/>
                  </a:lnTo>
                  <a:lnTo>
                    <a:pt x="15379" y="5791"/>
                  </a:lnTo>
                  <a:lnTo>
                    <a:pt x="17005" y="1549"/>
                  </a:lnTo>
                  <a:lnTo>
                    <a:pt x="16611" y="381"/>
                  </a:lnTo>
                  <a:lnTo>
                    <a:pt x="15836" y="0"/>
                  </a:lnTo>
                  <a:lnTo>
                    <a:pt x="9550" y="304"/>
                  </a:lnTo>
                  <a:lnTo>
                    <a:pt x="4305" y="5130"/>
                  </a:lnTo>
                  <a:lnTo>
                    <a:pt x="380" y="9664"/>
                  </a:lnTo>
                  <a:lnTo>
                    <a:pt x="0" y="10820"/>
                  </a:lnTo>
                  <a:lnTo>
                    <a:pt x="380" y="11976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751786" y="451697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4" h="8889">
                  <a:moveTo>
                    <a:pt x="8115" y="8889"/>
                  </a:move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749081" y="451658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705" y="774"/>
                  </a:moveTo>
                  <a:lnTo>
                    <a:pt x="1930" y="380"/>
                  </a:lnTo>
                  <a:lnTo>
                    <a:pt x="1549" y="0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731301" y="4516198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7779" y="0"/>
                  </a:moveTo>
                  <a:lnTo>
                    <a:pt x="0" y="1121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712364" y="4527792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4">
                  <a:moveTo>
                    <a:pt x="18935" y="0"/>
                  </a:moveTo>
                  <a:lnTo>
                    <a:pt x="11201" y="5422"/>
                  </a:lnTo>
                  <a:lnTo>
                    <a:pt x="5016" y="12369"/>
                  </a:lnTo>
                  <a:lnTo>
                    <a:pt x="2311" y="16243"/>
                  </a:lnTo>
                  <a:lnTo>
                    <a:pt x="0" y="20497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711199" y="4547892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39" h="10160">
                  <a:moveTo>
                    <a:pt x="774" y="0"/>
                  </a:moveTo>
                  <a:lnTo>
                    <a:pt x="0" y="2705"/>
                  </a:lnTo>
                  <a:lnTo>
                    <a:pt x="0" y="5410"/>
                  </a:lnTo>
                  <a:lnTo>
                    <a:pt x="774" y="7734"/>
                  </a:lnTo>
                  <a:lnTo>
                    <a:pt x="1930" y="10058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759901" y="4525862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0" y="0"/>
                  </a:moveTo>
                  <a:lnTo>
                    <a:pt x="5410" y="10833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764928" y="453668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2705"/>
                  </a:moveTo>
                  <a:lnTo>
                    <a:pt x="381" y="1930"/>
                  </a:lnTo>
                  <a:lnTo>
                    <a:pt x="381" y="761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747923" y="4539777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5" h="12700">
                  <a:moveTo>
                    <a:pt x="17005" y="0"/>
                  </a:moveTo>
                  <a:lnTo>
                    <a:pt x="0" y="12369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722411" y="4552537"/>
              <a:ext cx="26034" cy="10160"/>
            </a:xfrm>
            <a:custGeom>
              <a:avLst/>
              <a:gdLst/>
              <a:ahLst/>
              <a:cxnLst/>
              <a:rect l="l" t="t" r="r" b="b"/>
              <a:pathLst>
                <a:path w="26035" h="10160">
                  <a:moveTo>
                    <a:pt x="0" y="10045"/>
                  </a:moveTo>
                  <a:lnTo>
                    <a:pt x="22034" y="2311"/>
                  </a:lnTo>
                  <a:lnTo>
                    <a:pt x="25895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13133" y="455755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79">
                  <a:moveTo>
                    <a:pt x="0" y="0"/>
                  </a:moveTo>
                  <a:lnTo>
                    <a:pt x="1549" y="1930"/>
                  </a:lnTo>
                  <a:lnTo>
                    <a:pt x="3860" y="3479"/>
                  </a:lnTo>
                  <a:lnTo>
                    <a:pt x="6184" y="4648"/>
                  </a:lnTo>
                  <a:lnTo>
                    <a:pt x="8890" y="4648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684922" y="4306318"/>
              <a:ext cx="4445" cy="22225"/>
            </a:xfrm>
            <a:custGeom>
              <a:avLst/>
              <a:gdLst/>
              <a:ahLst/>
              <a:cxnLst/>
              <a:rect l="l" t="t" r="r" b="b"/>
              <a:pathLst>
                <a:path w="4445" h="22225">
                  <a:moveTo>
                    <a:pt x="0" y="0"/>
                  </a:moveTo>
                  <a:lnTo>
                    <a:pt x="4254" y="0"/>
                  </a:lnTo>
                  <a:lnTo>
                    <a:pt x="4254" y="22034"/>
                  </a:lnTo>
                  <a:lnTo>
                    <a:pt x="0" y="22034"/>
                  </a:lnTo>
                  <a:lnTo>
                    <a:pt x="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853442" y="4198502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5">
                  <a:moveTo>
                    <a:pt x="8889" y="45200"/>
                  </a:moveTo>
                  <a:lnTo>
                    <a:pt x="12750" y="48286"/>
                  </a:lnTo>
                  <a:lnTo>
                    <a:pt x="17005" y="50229"/>
                  </a:lnTo>
                  <a:lnTo>
                    <a:pt x="32866" y="50922"/>
                  </a:lnTo>
                  <a:lnTo>
                    <a:pt x="45427" y="42868"/>
                  </a:lnTo>
                  <a:lnTo>
                    <a:pt x="51702" y="29410"/>
                  </a:lnTo>
                  <a:lnTo>
                    <a:pt x="48704" y="13894"/>
                  </a:lnTo>
                  <a:lnTo>
                    <a:pt x="45999" y="9640"/>
                  </a:lnTo>
                  <a:lnTo>
                    <a:pt x="42900" y="6160"/>
                  </a:lnTo>
                  <a:lnTo>
                    <a:pt x="28196" y="0"/>
                  </a:lnTo>
                  <a:lnTo>
                    <a:pt x="13744" y="3053"/>
                  </a:lnTo>
                  <a:lnTo>
                    <a:pt x="3145" y="13363"/>
                  </a:lnTo>
                  <a:lnTo>
                    <a:pt x="0" y="28969"/>
                  </a:lnTo>
                  <a:lnTo>
                    <a:pt x="1155" y="33605"/>
                  </a:lnTo>
                  <a:lnTo>
                    <a:pt x="3086" y="3824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828316" y="4226693"/>
              <a:ext cx="55880" cy="43815"/>
            </a:xfrm>
            <a:custGeom>
              <a:avLst/>
              <a:gdLst/>
              <a:ahLst/>
              <a:cxnLst/>
              <a:rect l="l" t="t" r="r" b="b"/>
              <a:pathLst>
                <a:path w="55879" h="43814">
                  <a:moveTo>
                    <a:pt x="0" y="43294"/>
                  </a:moveTo>
                  <a:lnTo>
                    <a:pt x="55664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877793" y="421973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410" y="6959"/>
                  </a:moveTo>
                  <a:lnTo>
                    <a:pt x="5791" y="5410"/>
                  </a:lnTo>
                  <a:lnTo>
                    <a:pt x="5410" y="3479"/>
                  </a:lnTo>
                  <a:lnTo>
                    <a:pt x="4635" y="1930"/>
                  </a:lnTo>
                  <a:lnTo>
                    <a:pt x="3479" y="774"/>
                  </a:lnTo>
                  <a:lnTo>
                    <a:pt x="1930" y="381"/>
                  </a:lnTo>
                  <a:lnTo>
                    <a:pt x="0" y="0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4822908" y="4219350"/>
              <a:ext cx="55880" cy="43815"/>
            </a:xfrm>
            <a:custGeom>
              <a:avLst/>
              <a:gdLst/>
              <a:ahLst/>
              <a:cxnLst/>
              <a:rect l="l" t="t" r="r" b="b"/>
              <a:pathLst>
                <a:path w="55879" h="43814">
                  <a:moveTo>
                    <a:pt x="55270" y="0"/>
                  </a:moveTo>
                  <a:lnTo>
                    <a:pt x="0" y="43294"/>
                  </a:lnTo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4797779" y="4262645"/>
              <a:ext cx="31115" cy="27305"/>
            </a:xfrm>
            <a:custGeom>
              <a:avLst/>
              <a:gdLst/>
              <a:ahLst/>
              <a:cxnLst/>
              <a:rect l="l" t="t" r="r" b="b"/>
              <a:pathLst>
                <a:path w="31114" h="27304">
                  <a:moveTo>
                    <a:pt x="28994" y="2705"/>
                  </a:moveTo>
                  <a:lnTo>
                    <a:pt x="27444" y="1155"/>
                  </a:lnTo>
                  <a:lnTo>
                    <a:pt x="24739" y="0"/>
                  </a:lnTo>
                  <a:lnTo>
                    <a:pt x="15976" y="1311"/>
                  </a:lnTo>
                  <a:lnTo>
                    <a:pt x="7264" y="6516"/>
                  </a:lnTo>
                  <a:lnTo>
                    <a:pt x="1104" y="14067"/>
                  </a:lnTo>
                  <a:lnTo>
                    <a:pt x="0" y="22415"/>
                  </a:lnTo>
                  <a:lnTo>
                    <a:pt x="1168" y="24345"/>
                  </a:lnTo>
                  <a:lnTo>
                    <a:pt x="2705" y="25895"/>
                  </a:lnTo>
                  <a:lnTo>
                    <a:pt x="11053" y="26741"/>
                  </a:lnTo>
                  <a:lnTo>
                    <a:pt x="20229" y="22547"/>
                  </a:lnTo>
                  <a:lnTo>
                    <a:pt x="27602" y="15388"/>
                  </a:lnTo>
                  <a:lnTo>
                    <a:pt x="30543" y="7340"/>
                  </a:lnTo>
                  <a:lnTo>
                    <a:pt x="30149" y="4635"/>
                  </a:lnTo>
                  <a:lnTo>
                    <a:pt x="28994" y="2705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93427" y="4261412"/>
              <a:ext cx="233970" cy="25988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4668295" y="4172583"/>
              <a:ext cx="280670" cy="431800"/>
            </a:xfrm>
            <a:custGeom>
              <a:avLst/>
              <a:gdLst/>
              <a:ahLst/>
              <a:cxnLst/>
              <a:rect l="l" t="t" r="r" b="b"/>
              <a:pathLst>
                <a:path w="280670" h="431800">
                  <a:moveTo>
                    <a:pt x="0" y="431355"/>
                  </a:moveTo>
                  <a:lnTo>
                    <a:pt x="280619" y="431355"/>
                  </a:lnTo>
                  <a:lnTo>
                    <a:pt x="280619" y="0"/>
                  </a:lnTo>
                  <a:lnTo>
                    <a:pt x="0" y="0"/>
                  </a:lnTo>
                  <a:lnTo>
                    <a:pt x="0" y="431355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182367" y="5155124"/>
              <a:ext cx="518159" cy="215900"/>
            </a:xfrm>
            <a:custGeom>
              <a:avLst/>
              <a:gdLst/>
              <a:ahLst/>
              <a:cxnLst/>
              <a:rect l="l" t="t" r="r" b="b"/>
              <a:pathLst>
                <a:path w="518160" h="215900">
                  <a:moveTo>
                    <a:pt x="0" y="215671"/>
                  </a:moveTo>
                  <a:lnTo>
                    <a:pt x="517550" y="215671"/>
                  </a:lnTo>
                  <a:lnTo>
                    <a:pt x="517550" y="0"/>
                  </a:lnTo>
                  <a:lnTo>
                    <a:pt x="0" y="0"/>
                  </a:lnTo>
                  <a:lnTo>
                    <a:pt x="0" y="215671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20568" y="5369179"/>
              <a:ext cx="188753" cy="227458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73354" y="5369179"/>
              <a:ext cx="188751" cy="227458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5182367" y="4939439"/>
              <a:ext cx="518159" cy="215900"/>
            </a:xfrm>
            <a:custGeom>
              <a:avLst/>
              <a:gdLst/>
              <a:ahLst/>
              <a:cxnLst/>
              <a:rect l="l" t="t" r="r" b="b"/>
              <a:pathLst>
                <a:path w="518160" h="215900">
                  <a:moveTo>
                    <a:pt x="0" y="0"/>
                  </a:moveTo>
                  <a:lnTo>
                    <a:pt x="517550" y="0"/>
                  </a:lnTo>
                  <a:lnTo>
                    <a:pt x="517550" y="215684"/>
                  </a:lnTo>
                  <a:lnTo>
                    <a:pt x="0" y="215684"/>
                  </a:lnTo>
                  <a:lnTo>
                    <a:pt x="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20570" y="4713211"/>
              <a:ext cx="188751" cy="227845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73356" y="4713211"/>
              <a:ext cx="188751" cy="227845"/>
            </a:xfrm>
            <a:prstGeom prst="rect">
              <a:avLst/>
            </a:prstGeom>
          </p:spPr>
        </p:pic>
      </p:grpSp>
      <p:grpSp>
        <p:nvGrpSpPr>
          <p:cNvPr id="217" name="object 217"/>
          <p:cNvGrpSpPr/>
          <p:nvPr/>
        </p:nvGrpSpPr>
        <p:grpSpPr>
          <a:xfrm>
            <a:off x="5180754" y="3612405"/>
            <a:ext cx="521334" cy="883919"/>
            <a:chOff x="5180754" y="3612405"/>
            <a:chExt cx="521334" cy="883919"/>
          </a:xfrm>
        </p:grpSpPr>
        <p:sp>
          <p:nvSpPr>
            <p:cNvPr id="218" name="object 218"/>
            <p:cNvSpPr/>
            <p:nvPr/>
          </p:nvSpPr>
          <p:spPr>
            <a:xfrm>
              <a:off x="5182367" y="4053927"/>
              <a:ext cx="518159" cy="215900"/>
            </a:xfrm>
            <a:custGeom>
              <a:avLst/>
              <a:gdLst/>
              <a:ahLst/>
              <a:cxnLst/>
              <a:rect l="l" t="t" r="r" b="b"/>
              <a:pathLst>
                <a:path w="518160" h="215900">
                  <a:moveTo>
                    <a:pt x="0" y="215671"/>
                  </a:moveTo>
                  <a:lnTo>
                    <a:pt x="517550" y="215671"/>
                  </a:lnTo>
                  <a:lnTo>
                    <a:pt x="517550" y="0"/>
                  </a:lnTo>
                  <a:lnTo>
                    <a:pt x="0" y="0"/>
                  </a:lnTo>
                  <a:lnTo>
                    <a:pt x="0" y="215671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20568" y="4267983"/>
              <a:ext cx="188753" cy="227846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73354" y="4267983"/>
              <a:ext cx="188751" cy="227846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5182367" y="3838242"/>
              <a:ext cx="518159" cy="215900"/>
            </a:xfrm>
            <a:custGeom>
              <a:avLst/>
              <a:gdLst/>
              <a:ahLst/>
              <a:cxnLst/>
              <a:rect l="l" t="t" r="r" b="b"/>
              <a:pathLst>
                <a:path w="518160" h="215900">
                  <a:moveTo>
                    <a:pt x="0" y="0"/>
                  </a:moveTo>
                  <a:lnTo>
                    <a:pt x="517550" y="0"/>
                  </a:lnTo>
                  <a:lnTo>
                    <a:pt x="517550" y="215684"/>
                  </a:lnTo>
                  <a:lnTo>
                    <a:pt x="0" y="215684"/>
                  </a:lnTo>
                  <a:lnTo>
                    <a:pt x="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20570" y="3612405"/>
              <a:ext cx="188753" cy="227838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73355" y="3612405"/>
              <a:ext cx="188751" cy="227838"/>
            </a:xfrm>
            <a:prstGeom prst="rect">
              <a:avLst/>
            </a:prstGeom>
          </p:spPr>
        </p:pic>
      </p:grpSp>
      <p:grpSp>
        <p:nvGrpSpPr>
          <p:cNvPr id="224" name="object 224"/>
          <p:cNvGrpSpPr/>
          <p:nvPr/>
        </p:nvGrpSpPr>
        <p:grpSpPr>
          <a:xfrm>
            <a:off x="5873785" y="3612405"/>
            <a:ext cx="521334" cy="883919"/>
            <a:chOff x="5873785" y="3612405"/>
            <a:chExt cx="521334" cy="883919"/>
          </a:xfrm>
        </p:grpSpPr>
        <p:sp>
          <p:nvSpPr>
            <p:cNvPr id="225" name="object 225"/>
            <p:cNvSpPr/>
            <p:nvPr/>
          </p:nvSpPr>
          <p:spPr>
            <a:xfrm>
              <a:off x="5875398" y="4053927"/>
              <a:ext cx="518159" cy="215900"/>
            </a:xfrm>
            <a:custGeom>
              <a:avLst/>
              <a:gdLst/>
              <a:ahLst/>
              <a:cxnLst/>
              <a:rect l="l" t="t" r="r" b="b"/>
              <a:pathLst>
                <a:path w="518160" h="215900">
                  <a:moveTo>
                    <a:pt x="0" y="215671"/>
                  </a:moveTo>
                  <a:lnTo>
                    <a:pt x="517550" y="215671"/>
                  </a:lnTo>
                  <a:lnTo>
                    <a:pt x="517550" y="0"/>
                  </a:lnTo>
                  <a:lnTo>
                    <a:pt x="0" y="0"/>
                  </a:lnTo>
                  <a:lnTo>
                    <a:pt x="0" y="215671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13598" y="4267983"/>
              <a:ext cx="188755" cy="227841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66386" y="4267983"/>
              <a:ext cx="188751" cy="227846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5875398" y="3838242"/>
              <a:ext cx="518159" cy="215900"/>
            </a:xfrm>
            <a:custGeom>
              <a:avLst/>
              <a:gdLst/>
              <a:ahLst/>
              <a:cxnLst/>
              <a:rect l="l" t="t" r="r" b="b"/>
              <a:pathLst>
                <a:path w="518160" h="215900">
                  <a:moveTo>
                    <a:pt x="0" y="0"/>
                  </a:moveTo>
                  <a:lnTo>
                    <a:pt x="517550" y="0"/>
                  </a:lnTo>
                  <a:lnTo>
                    <a:pt x="517550" y="215684"/>
                  </a:lnTo>
                  <a:lnTo>
                    <a:pt x="0" y="215684"/>
                  </a:lnTo>
                  <a:lnTo>
                    <a:pt x="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13601" y="3612405"/>
              <a:ext cx="188751" cy="227838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66384" y="3612405"/>
              <a:ext cx="188753" cy="227834"/>
            </a:xfrm>
            <a:prstGeom prst="rect">
              <a:avLst/>
            </a:prstGeom>
          </p:spPr>
        </p:pic>
      </p:grpSp>
      <p:grpSp>
        <p:nvGrpSpPr>
          <p:cNvPr id="231" name="object 231"/>
          <p:cNvGrpSpPr/>
          <p:nvPr/>
        </p:nvGrpSpPr>
        <p:grpSpPr>
          <a:xfrm>
            <a:off x="5873785" y="4713211"/>
            <a:ext cx="521334" cy="883919"/>
            <a:chOff x="5873785" y="4713211"/>
            <a:chExt cx="521334" cy="883919"/>
          </a:xfrm>
        </p:grpSpPr>
        <p:sp>
          <p:nvSpPr>
            <p:cNvPr id="232" name="object 232"/>
            <p:cNvSpPr/>
            <p:nvPr/>
          </p:nvSpPr>
          <p:spPr>
            <a:xfrm>
              <a:off x="5875398" y="5155124"/>
              <a:ext cx="518159" cy="215900"/>
            </a:xfrm>
            <a:custGeom>
              <a:avLst/>
              <a:gdLst/>
              <a:ahLst/>
              <a:cxnLst/>
              <a:rect l="l" t="t" r="r" b="b"/>
              <a:pathLst>
                <a:path w="518160" h="215900">
                  <a:moveTo>
                    <a:pt x="0" y="215671"/>
                  </a:moveTo>
                  <a:lnTo>
                    <a:pt x="517550" y="215671"/>
                  </a:lnTo>
                  <a:lnTo>
                    <a:pt x="517550" y="0"/>
                  </a:lnTo>
                  <a:lnTo>
                    <a:pt x="0" y="0"/>
                  </a:lnTo>
                  <a:lnTo>
                    <a:pt x="0" y="215671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913598" y="5369178"/>
              <a:ext cx="188752" cy="227458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66386" y="5369178"/>
              <a:ext cx="188751" cy="227458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5875398" y="4939438"/>
              <a:ext cx="518159" cy="215900"/>
            </a:xfrm>
            <a:custGeom>
              <a:avLst/>
              <a:gdLst/>
              <a:ahLst/>
              <a:cxnLst/>
              <a:rect l="l" t="t" r="r" b="b"/>
              <a:pathLst>
                <a:path w="518160" h="215900">
                  <a:moveTo>
                    <a:pt x="0" y="0"/>
                  </a:moveTo>
                  <a:lnTo>
                    <a:pt x="517550" y="0"/>
                  </a:lnTo>
                  <a:lnTo>
                    <a:pt x="517550" y="215671"/>
                  </a:lnTo>
                  <a:lnTo>
                    <a:pt x="0" y="215671"/>
                  </a:lnTo>
                  <a:lnTo>
                    <a:pt x="0" y="0"/>
                  </a:lnTo>
                  <a:close/>
                </a:path>
              </a:pathLst>
            </a:custGeom>
            <a:ln w="3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13601" y="4713211"/>
              <a:ext cx="188751" cy="227845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66384" y="4713211"/>
              <a:ext cx="188753" cy="227845"/>
            </a:xfrm>
            <a:prstGeom prst="rect">
              <a:avLst/>
            </a:prstGeom>
          </p:spPr>
        </p:pic>
      </p:grpSp>
      <p:sp>
        <p:nvSpPr>
          <p:cNvPr id="238" name="object 238"/>
          <p:cNvSpPr txBox="1"/>
          <p:nvPr/>
        </p:nvSpPr>
        <p:spPr>
          <a:xfrm>
            <a:off x="2838282" y="3797012"/>
            <a:ext cx="43942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130" dirty="0">
                <a:latin typeface="Calibri"/>
                <a:cs typeface="Calibri"/>
              </a:rPr>
              <a:t>Д</a:t>
            </a:r>
            <a:r>
              <a:rPr sz="1000" b="1" spc="114" dirty="0">
                <a:latin typeface="Calibri"/>
                <a:cs typeface="Calibri"/>
              </a:rPr>
              <a:t>о</a:t>
            </a:r>
            <a:r>
              <a:rPr sz="1000" b="1" spc="165" dirty="0">
                <a:latin typeface="Calibri"/>
                <a:cs typeface="Calibri"/>
              </a:rPr>
              <a:t>с</a:t>
            </a:r>
            <a:r>
              <a:rPr sz="1000" b="1" spc="100" dirty="0">
                <a:latin typeface="Calibri"/>
                <a:cs typeface="Calibri"/>
              </a:rPr>
              <a:t>ка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2838282" y="3950909"/>
            <a:ext cx="1205865" cy="33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000" b="1" spc="150" dirty="0">
                <a:latin typeface="Calibri"/>
                <a:cs typeface="Calibri"/>
              </a:rPr>
              <a:t>и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b="1" spc="140" dirty="0">
                <a:latin typeface="Calibri"/>
                <a:cs typeface="Calibri"/>
              </a:rPr>
              <a:t>проекционный </a:t>
            </a:r>
            <a:r>
              <a:rPr sz="1000" b="1" spc="55" dirty="0">
                <a:latin typeface="Calibri"/>
                <a:cs typeface="Calibri"/>
              </a:rPr>
              <a:t> </a:t>
            </a:r>
            <a:r>
              <a:rPr sz="1000" b="1" spc="135" dirty="0">
                <a:latin typeface="Calibri"/>
                <a:cs typeface="Calibri"/>
              </a:rPr>
              <a:t>экран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2838282" y="4705002"/>
            <a:ext cx="1079500" cy="33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000" b="1" spc="140" dirty="0">
                <a:latin typeface="Calibri"/>
                <a:cs typeface="Calibri"/>
              </a:rPr>
              <a:t>Рабочий </a:t>
            </a:r>
            <a:r>
              <a:rPr sz="1000" b="1" spc="125" dirty="0">
                <a:latin typeface="Calibri"/>
                <a:cs typeface="Calibri"/>
              </a:rPr>
              <a:t>стол </a:t>
            </a:r>
            <a:r>
              <a:rPr sz="1000" b="1" spc="130" dirty="0">
                <a:latin typeface="Calibri"/>
                <a:cs typeface="Calibri"/>
              </a:rPr>
              <a:t> </a:t>
            </a:r>
            <a:r>
              <a:rPr sz="1000" b="1" spc="140" dirty="0">
                <a:latin typeface="Calibri"/>
                <a:cs typeface="Calibri"/>
              </a:rPr>
              <a:t>преп</a:t>
            </a:r>
            <a:r>
              <a:rPr sz="1000" b="1" spc="135" dirty="0">
                <a:latin typeface="Calibri"/>
                <a:cs typeface="Calibri"/>
              </a:rPr>
              <a:t>о</a:t>
            </a:r>
            <a:r>
              <a:rPr sz="1000" b="1" spc="120" dirty="0">
                <a:latin typeface="Calibri"/>
                <a:cs typeface="Calibri"/>
              </a:rPr>
              <a:t>дава</a:t>
            </a:r>
            <a:r>
              <a:rPr sz="1000" b="1" spc="65" dirty="0">
                <a:latin typeface="Calibri"/>
                <a:cs typeface="Calibri"/>
              </a:rPr>
              <a:t>т</a:t>
            </a:r>
            <a:r>
              <a:rPr sz="1000" b="1" spc="125" dirty="0">
                <a:latin typeface="Calibri"/>
                <a:cs typeface="Calibri"/>
              </a:rPr>
              <a:t>еля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2838282" y="5303403"/>
            <a:ext cx="878205" cy="33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000" b="1" spc="150" dirty="0">
                <a:latin typeface="Calibri"/>
                <a:cs typeface="Calibri"/>
              </a:rPr>
              <a:t>Пл</a:t>
            </a:r>
            <a:r>
              <a:rPr sz="1000" b="1" spc="120" dirty="0">
                <a:latin typeface="Calibri"/>
                <a:cs typeface="Calibri"/>
              </a:rPr>
              <a:t>а</a:t>
            </a:r>
            <a:r>
              <a:rPr sz="1000" b="1" spc="110" dirty="0">
                <a:latin typeface="Calibri"/>
                <a:cs typeface="Calibri"/>
              </a:rPr>
              <a:t>зменная  </a:t>
            </a:r>
            <a:r>
              <a:rPr sz="1000" b="1" spc="125" dirty="0">
                <a:latin typeface="Calibri"/>
                <a:cs typeface="Calibri"/>
              </a:rPr>
              <a:t>панель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4058553" y="6360288"/>
            <a:ext cx="1739264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135" dirty="0">
                <a:latin typeface="Calibri"/>
                <a:cs typeface="Calibri"/>
              </a:rPr>
              <a:t>Рабочие</a:t>
            </a:r>
            <a:r>
              <a:rPr sz="1000" b="1" spc="30" dirty="0">
                <a:latin typeface="Calibri"/>
                <a:cs typeface="Calibri"/>
              </a:rPr>
              <a:t> </a:t>
            </a:r>
            <a:r>
              <a:rPr sz="1000" b="1" spc="125" dirty="0">
                <a:latin typeface="Calibri"/>
                <a:cs typeface="Calibri"/>
              </a:rPr>
              <a:t>места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130" dirty="0">
                <a:latin typeface="Calibri"/>
                <a:cs typeface="Calibri"/>
              </a:rPr>
              <a:t>учеников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2838282" y="3034583"/>
            <a:ext cx="476884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130" dirty="0">
                <a:latin typeface="Calibri"/>
                <a:cs typeface="Calibri"/>
              </a:rPr>
              <a:t>Мой</a:t>
            </a:r>
            <a:r>
              <a:rPr sz="1000" b="1" spc="80" dirty="0">
                <a:latin typeface="Calibri"/>
                <a:cs typeface="Calibri"/>
              </a:rPr>
              <a:t>к</a:t>
            </a:r>
            <a:r>
              <a:rPr sz="1000" b="1" spc="105" dirty="0">
                <a:latin typeface="Calibri"/>
                <a:cs typeface="Calibri"/>
              </a:rPr>
              <a:t>а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5050802" y="2168274"/>
            <a:ext cx="975360" cy="333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140" dirty="0">
                <a:latin typeface="Calibri"/>
                <a:cs typeface="Calibri"/>
              </a:rPr>
              <a:t>Шкафы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b="1" spc="120" dirty="0">
                <a:latin typeface="Calibri"/>
                <a:cs typeface="Calibri"/>
              </a:rPr>
              <a:t>для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135" dirty="0">
                <a:latin typeface="Calibri"/>
                <a:cs typeface="Calibri"/>
              </a:rPr>
              <a:t>хранения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8455635" y="5419211"/>
            <a:ext cx="975360" cy="3333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145" dirty="0">
                <a:latin typeface="Calibri"/>
                <a:cs typeface="Calibri"/>
              </a:rPr>
              <a:t>Шкаф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b="1" spc="120" dirty="0">
                <a:latin typeface="Calibri"/>
                <a:cs typeface="Calibri"/>
              </a:rPr>
              <a:t>для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spc="135" dirty="0">
                <a:latin typeface="Calibri"/>
                <a:cs typeface="Calibri"/>
              </a:rPr>
              <a:t>хранения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6175657" y="1707097"/>
            <a:ext cx="194754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145" dirty="0">
                <a:latin typeface="Calibri"/>
                <a:cs typeface="Calibri"/>
              </a:rPr>
              <a:t>Верстаки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120" dirty="0">
                <a:latin typeface="Calibri"/>
                <a:cs typeface="Calibri"/>
              </a:rPr>
              <a:t>для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120" dirty="0">
                <a:latin typeface="Calibri"/>
                <a:cs typeface="Calibri"/>
              </a:rPr>
              <a:t>точных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90" dirty="0">
                <a:latin typeface="Calibri"/>
                <a:cs typeface="Calibri"/>
              </a:rPr>
              <a:t>работ.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175657" y="1860994"/>
            <a:ext cx="2375535" cy="64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000" b="1" spc="190" dirty="0">
                <a:latin typeface="Calibri"/>
                <a:cs typeface="Calibri"/>
              </a:rPr>
              <a:t>В</a:t>
            </a:r>
            <a:r>
              <a:rPr sz="1000" b="1" spc="30" dirty="0">
                <a:latin typeface="Calibri"/>
                <a:cs typeface="Calibri"/>
              </a:rPr>
              <a:t> </a:t>
            </a:r>
            <a:r>
              <a:rPr sz="1000" b="1" spc="135" dirty="0">
                <a:latin typeface="Calibri"/>
                <a:cs typeface="Calibri"/>
              </a:rPr>
              <a:t>помещениях</a:t>
            </a:r>
            <a:r>
              <a:rPr sz="1000" b="1" spc="30" dirty="0">
                <a:latin typeface="Calibri"/>
                <a:cs typeface="Calibri"/>
              </a:rPr>
              <a:t> </a:t>
            </a:r>
            <a:r>
              <a:rPr sz="1000" b="1" spc="130" dirty="0">
                <a:latin typeface="Calibri"/>
                <a:cs typeface="Calibri"/>
              </a:rPr>
              <a:t>большего</a:t>
            </a:r>
            <a:r>
              <a:rPr sz="1000" b="1" spc="35" dirty="0">
                <a:latin typeface="Calibri"/>
                <a:cs typeface="Calibri"/>
              </a:rPr>
              <a:t> </a:t>
            </a:r>
            <a:r>
              <a:rPr sz="1000" b="1" spc="125" dirty="0">
                <a:latin typeface="Calibri"/>
                <a:cs typeface="Calibri"/>
              </a:rPr>
              <a:t>размера </a:t>
            </a:r>
            <a:r>
              <a:rPr sz="1000" b="1" spc="-210" dirty="0">
                <a:latin typeface="Calibri"/>
                <a:cs typeface="Calibri"/>
              </a:rPr>
              <a:t> </a:t>
            </a:r>
            <a:r>
              <a:rPr sz="1000" b="1" spc="120" dirty="0">
                <a:latin typeface="Calibri"/>
                <a:cs typeface="Calibri"/>
              </a:rPr>
              <a:t>можно </a:t>
            </a:r>
            <a:r>
              <a:rPr sz="1000" b="1" spc="125" dirty="0">
                <a:latin typeface="Calibri"/>
                <a:cs typeface="Calibri"/>
              </a:rPr>
              <a:t>разместить здесь </a:t>
            </a:r>
            <a:r>
              <a:rPr sz="1000" b="1" spc="130" dirty="0">
                <a:latin typeface="Calibri"/>
                <a:cs typeface="Calibri"/>
              </a:rPr>
              <a:t> </a:t>
            </a:r>
            <a:r>
              <a:rPr sz="1000" b="1" spc="125" dirty="0">
                <a:latin typeface="Calibri"/>
                <a:cs typeface="Calibri"/>
              </a:rPr>
              <a:t>дополнительные</a:t>
            </a:r>
            <a:r>
              <a:rPr sz="1000" b="1" spc="45" dirty="0">
                <a:latin typeface="Calibri"/>
                <a:cs typeface="Calibri"/>
              </a:rPr>
              <a:t> </a:t>
            </a:r>
            <a:r>
              <a:rPr sz="1000" b="1" spc="140" dirty="0">
                <a:latin typeface="Calibri"/>
                <a:cs typeface="Calibri"/>
              </a:rPr>
              <a:t>шкафы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0" b="1" spc="120" dirty="0">
                <a:latin typeface="Calibri"/>
                <a:cs typeface="Calibri"/>
              </a:rPr>
              <a:t>для</a:t>
            </a:r>
            <a:r>
              <a:rPr sz="1000" b="1" spc="10" dirty="0">
                <a:latin typeface="Calibri"/>
                <a:cs typeface="Calibri"/>
              </a:rPr>
              <a:t> </a:t>
            </a:r>
            <a:r>
              <a:rPr sz="1000" b="1" spc="135" dirty="0">
                <a:latin typeface="Calibri"/>
                <a:cs typeface="Calibri"/>
              </a:rPr>
              <a:t>хранения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513602" y="2896718"/>
            <a:ext cx="843915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135" dirty="0">
                <a:latin typeface="Calibri"/>
                <a:cs typeface="Calibri"/>
              </a:rPr>
              <a:t>3D-принтер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8513602" y="4133850"/>
            <a:ext cx="1394460" cy="33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000" b="1" spc="180" dirty="0">
                <a:latin typeface="Calibri"/>
                <a:cs typeface="Calibri"/>
              </a:rPr>
              <a:t>ПК </a:t>
            </a:r>
            <a:r>
              <a:rPr sz="1000" b="1" spc="120" dirty="0">
                <a:latin typeface="Calibri"/>
                <a:cs typeface="Calibri"/>
              </a:rPr>
              <a:t>для </a:t>
            </a:r>
            <a:r>
              <a:rPr sz="1000" b="1" spc="125" dirty="0">
                <a:latin typeface="Calibri"/>
                <a:cs typeface="Calibri"/>
              </a:rPr>
              <a:t> </a:t>
            </a:r>
            <a:r>
              <a:rPr sz="1000" b="1" spc="145" dirty="0">
                <a:latin typeface="Calibri"/>
                <a:cs typeface="Calibri"/>
              </a:rPr>
              <a:t>прогр</a:t>
            </a:r>
            <a:r>
              <a:rPr sz="1000" b="1" spc="125" dirty="0">
                <a:latin typeface="Calibri"/>
                <a:cs typeface="Calibri"/>
              </a:rPr>
              <a:t>аммирования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6806633" y="6320018"/>
            <a:ext cx="1468120" cy="33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000" b="1" spc="135" dirty="0">
                <a:latin typeface="Calibri"/>
                <a:cs typeface="Calibri"/>
              </a:rPr>
              <a:t>Испытательный</a:t>
            </a:r>
            <a:r>
              <a:rPr sz="1000" b="1" spc="-30" dirty="0">
                <a:latin typeface="Calibri"/>
                <a:cs typeface="Calibri"/>
              </a:rPr>
              <a:t> </a:t>
            </a:r>
            <a:r>
              <a:rPr sz="1000" b="1" spc="125" dirty="0">
                <a:latin typeface="Calibri"/>
                <a:cs typeface="Calibri"/>
              </a:rPr>
              <a:t>стол </a:t>
            </a:r>
            <a:r>
              <a:rPr sz="1000" b="1" spc="-215" dirty="0">
                <a:latin typeface="Calibri"/>
                <a:cs typeface="Calibri"/>
              </a:rPr>
              <a:t> </a:t>
            </a:r>
            <a:r>
              <a:rPr sz="1000" b="1" spc="120" dirty="0">
                <a:latin typeface="Calibri"/>
                <a:cs typeface="Calibri"/>
              </a:rPr>
              <a:t>для</a:t>
            </a:r>
            <a:r>
              <a:rPr sz="1000" b="1" spc="45" dirty="0">
                <a:latin typeface="Calibri"/>
                <a:cs typeface="Calibri"/>
              </a:rPr>
              <a:t> </a:t>
            </a:r>
            <a:r>
              <a:rPr sz="1000" b="1" spc="120" dirty="0">
                <a:latin typeface="Calibri"/>
                <a:cs typeface="Calibri"/>
              </a:rPr>
              <a:t>роботов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4920509" y="5309163"/>
            <a:ext cx="443230" cy="1031240"/>
          </a:xfrm>
          <a:custGeom>
            <a:avLst/>
            <a:gdLst/>
            <a:ahLst/>
            <a:cxnLst/>
            <a:rect l="l" t="t" r="r" b="b"/>
            <a:pathLst>
              <a:path w="443229" h="1031239">
                <a:moveTo>
                  <a:pt x="0" y="1030795"/>
                </a:moveTo>
                <a:lnTo>
                  <a:pt x="0" y="443064"/>
                </a:lnTo>
                <a:lnTo>
                  <a:pt x="443052" y="0"/>
                </a:lnTo>
              </a:path>
            </a:pathLst>
          </a:custGeom>
          <a:ln w="1287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3" name="object 253"/>
          <p:cNvGrpSpPr/>
          <p:nvPr/>
        </p:nvGrpSpPr>
        <p:grpSpPr>
          <a:xfrm>
            <a:off x="3354856" y="2507317"/>
            <a:ext cx="5126803" cy="3798423"/>
            <a:chOff x="3354856" y="2507317"/>
            <a:chExt cx="5126803" cy="3798423"/>
          </a:xfrm>
        </p:grpSpPr>
        <p:sp>
          <p:nvSpPr>
            <p:cNvPr id="254" name="object 254"/>
            <p:cNvSpPr/>
            <p:nvPr/>
          </p:nvSpPr>
          <p:spPr>
            <a:xfrm>
              <a:off x="4256608" y="3863098"/>
              <a:ext cx="38100" cy="1152525"/>
            </a:xfrm>
            <a:custGeom>
              <a:avLst/>
              <a:gdLst/>
              <a:ahLst/>
              <a:cxnLst/>
              <a:rect l="l" t="t" r="r" b="b"/>
              <a:pathLst>
                <a:path w="38100" h="1152525">
                  <a:moveTo>
                    <a:pt x="37769" y="0"/>
                  </a:moveTo>
                  <a:lnTo>
                    <a:pt x="0" y="0"/>
                  </a:lnTo>
                  <a:lnTo>
                    <a:pt x="0" y="1152042"/>
                  </a:lnTo>
                  <a:lnTo>
                    <a:pt x="37769" y="1152042"/>
                  </a:lnTo>
                  <a:lnTo>
                    <a:pt x="37769" y="0"/>
                  </a:lnTo>
                  <a:close/>
                </a:path>
              </a:pathLst>
            </a:custGeom>
            <a:solidFill>
              <a:srgbClr val="73E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5290933" y="2517194"/>
              <a:ext cx="0" cy="471170"/>
            </a:xfrm>
            <a:custGeom>
              <a:avLst/>
              <a:gdLst/>
              <a:ahLst/>
              <a:cxnLst/>
              <a:rect l="l" t="t" r="r" b="b"/>
              <a:pathLst>
                <a:path h="471169">
                  <a:moveTo>
                    <a:pt x="0" y="0"/>
                  </a:moveTo>
                  <a:lnTo>
                    <a:pt x="0" y="470890"/>
                  </a:lnTo>
                </a:path>
              </a:pathLst>
            </a:custGeom>
            <a:ln w="1287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266712" y="296265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218" y="0"/>
                  </a:moveTo>
                  <a:lnTo>
                    <a:pt x="14792" y="1903"/>
                  </a:lnTo>
                  <a:lnTo>
                    <a:pt x="7094" y="7094"/>
                  </a:lnTo>
                  <a:lnTo>
                    <a:pt x="1903" y="14792"/>
                  </a:lnTo>
                  <a:lnTo>
                    <a:pt x="0" y="24218"/>
                  </a:lnTo>
                  <a:lnTo>
                    <a:pt x="1903" y="33644"/>
                  </a:lnTo>
                  <a:lnTo>
                    <a:pt x="7094" y="41343"/>
                  </a:lnTo>
                  <a:lnTo>
                    <a:pt x="14792" y="46534"/>
                  </a:lnTo>
                  <a:lnTo>
                    <a:pt x="24218" y="48437"/>
                  </a:lnTo>
                  <a:lnTo>
                    <a:pt x="33644" y="46534"/>
                  </a:lnTo>
                  <a:lnTo>
                    <a:pt x="41343" y="41343"/>
                  </a:lnTo>
                  <a:lnTo>
                    <a:pt x="46534" y="33644"/>
                  </a:lnTo>
                  <a:lnTo>
                    <a:pt x="48437" y="24218"/>
                  </a:lnTo>
                  <a:lnTo>
                    <a:pt x="46534" y="14792"/>
                  </a:lnTo>
                  <a:lnTo>
                    <a:pt x="41343" y="7094"/>
                  </a:lnTo>
                  <a:lnTo>
                    <a:pt x="33644" y="190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268847" y="2507317"/>
              <a:ext cx="0" cy="451484"/>
            </a:xfrm>
            <a:custGeom>
              <a:avLst/>
              <a:gdLst/>
              <a:ahLst/>
              <a:cxnLst/>
              <a:rect l="l" t="t" r="r" b="b"/>
              <a:pathLst>
                <a:path h="451485">
                  <a:moveTo>
                    <a:pt x="0" y="0"/>
                  </a:moveTo>
                  <a:lnTo>
                    <a:pt x="0" y="451129"/>
                  </a:lnTo>
                </a:path>
              </a:pathLst>
            </a:custGeom>
            <a:ln w="1287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244626" y="29330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218" y="0"/>
                  </a:moveTo>
                  <a:lnTo>
                    <a:pt x="14792" y="1903"/>
                  </a:lnTo>
                  <a:lnTo>
                    <a:pt x="7094" y="7094"/>
                  </a:lnTo>
                  <a:lnTo>
                    <a:pt x="1903" y="14792"/>
                  </a:lnTo>
                  <a:lnTo>
                    <a:pt x="0" y="24218"/>
                  </a:lnTo>
                  <a:lnTo>
                    <a:pt x="1903" y="33644"/>
                  </a:lnTo>
                  <a:lnTo>
                    <a:pt x="7094" y="41343"/>
                  </a:lnTo>
                  <a:lnTo>
                    <a:pt x="14792" y="46534"/>
                  </a:lnTo>
                  <a:lnTo>
                    <a:pt x="24218" y="48437"/>
                  </a:lnTo>
                  <a:lnTo>
                    <a:pt x="33644" y="46534"/>
                  </a:lnTo>
                  <a:lnTo>
                    <a:pt x="41343" y="41343"/>
                  </a:lnTo>
                  <a:lnTo>
                    <a:pt x="46534" y="33644"/>
                  </a:lnTo>
                  <a:lnTo>
                    <a:pt x="48437" y="24218"/>
                  </a:lnTo>
                  <a:lnTo>
                    <a:pt x="46534" y="14792"/>
                  </a:lnTo>
                  <a:lnTo>
                    <a:pt x="41343" y="7094"/>
                  </a:lnTo>
                  <a:lnTo>
                    <a:pt x="33644" y="190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966170" y="2981459"/>
              <a:ext cx="505459" cy="0"/>
            </a:xfrm>
            <a:custGeom>
              <a:avLst/>
              <a:gdLst/>
              <a:ahLst/>
              <a:cxnLst/>
              <a:rect l="l" t="t" r="r" b="b"/>
              <a:pathLst>
                <a:path w="505459">
                  <a:moveTo>
                    <a:pt x="505459" y="0"/>
                  </a:moveTo>
                  <a:lnTo>
                    <a:pt x="0" y="0"/>
                  </a:lnTo>
                </a:path>
              </a:pathLst>
            </a:custGeom>
            <a:ln w="1287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943160" y="295723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218" y="0"/>
                  </a:moveTo>
                  <a:lnTo>
                    <a:pt x="14792" y="1903"/>
                  </a:lnTo>
                  <a:lnTo>
                    <a:pt x="7094" y="7094"/>
                  </a:lnTo>
                  <a:lnTo>
                    <a:pt x="1903" y="14792"/>
                  </a:lnTo>
                  <a:lnTo>
                    <a:pt x="0" y="24218"/>
                  </a:lnTo>
                  <a:lnTo>
                    <a:pt x="1903" y="33646"/>
                  </a:lnTo>
                  <a:lnTo>
                    <a:pt x="7094" y="41349"/>
                  </a:lnTo>
                  <a:lnTo>
                    <a:pt x="14792" y="46544"/>
                  </a:lnTo>
                  <a:lnTo>
                    <a:pt x="24218" y="48450"/>
                  </a:lnTo>
                  <a:lnTo>
                    <a:pt x="33644" y="46544"/>
                  </a:lnTo>
                  <a:lnTo>
                    <a:pt x="41343" y="41349"/>
                  </a:lnTo>
                  <a:lnTo>
                    <a:pt x="46534" y="33646"/>
                  </a:lnTo>
                  <a:lnTo>
                    <a:pt x="48437" y="24218"/>
                  </a:lnTo>
                  <a:lnTo>
                    <a:pt x="46534" y="14792"/>
                  </a:lnTo>
                  <a:lnTo>
                    <a:pt x="41343" y="7094"/>
                  </a:lnTo>
                  <a:lnTo>
                    <a:pt x="33644" y="190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971119" y="4314825"/>
              <a:ext cx="510540" cy="0"/>
            </a:xfrm>
            <a:custGeom>
              <a:avLst/>
              <a:gdLst/>
              <a:ahLst/>
              <a:cxnLst/>
              <a:rect l="l" t="t" r="r" b="b"/>
              <a:pathLst>
                <a:path w="510540">
                  <a:moveTo>
                    <a:pt x="510387" y="0"/>
                  </a:moveTo>
                  <a:lnTo>
                    <a:pt x="0" y="0"/>
                  </a:lnTo>
                </a:path>
              </a:pathLst>
            </a:custGeom>
            <a:ln w="1287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948099" y="366351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218" y="0"/>
                  </a:moveTo>
                  <a:lnTo>
                    <a:pt x="14792" y="1903"/>
                  </a:lnTo>
                  <a:lnTo>
                    <a:pt x="7094" y="7094"/>
                  </a:lnTo>
                  <a:lnTo>
                    <a:pt x="1903" y="14792"/>
                  </a:lnTo>
                  <a:lnTo>
                    <a:pt x="0" y="24218"/>
                  </a:lnTo>
                  <a:lnTo>
                    <a:pt x="1903" y="33644"/>
                  </a:lnTo>
                  <a:lnTo>
                    <a:pt x="7094" y="41343"/>
                  </a:lnTo>
                  <a:lnTo>
                    <a:pt x="14792" y="46534"/>
                  </a:lnTo>
                  <a:lnTo>
                    <a:pt x="24218" y="48437"/>
                  </a:lnTo>
                  <a:lnTo>
                    <a:pt x="33644" y="46534"/>
                  </a:lnTo>
                  <a:lnTo>
                    <a:pt x="41343" y="41343"/>
                  </a:lnTo>
                  <a:lnTo>
                    <a:pt x="46534" y="33644"/>
                  </a:lnTo>
                  <a:lnTo>
                    <a:pt x="48437" y="24218"/>
                  </a:lnTo>
                  <a:lnTo>
                    <a:pt x="46534" y="14792"/>
                  </a:lnTo>
                  <a:lnTo>
                    <a:pt x="41343" y="7094"/>
                  </a:lnTo>
                  <a:lnTo>
                    <a:pt x="33644" y="190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948099" y="463155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218" y="0"/>
                  </a:moveTo>
                  <a:lnTo>
                    <a:pt x="14792" y="1903"/>
                  </a:lnTo>
                  <a:lnTo>
                    <a:pt x="7094" y="7094"/>
                  </a:lnTo>
                  <a:lnTo>
                    <a:pt x="1903" y="14792"/>
                  </a:lnTo>
                  <a:lnTo>
                    <a:pt x="0" y="24218"/>
                  </a:lnTo>
                  <a:lnTo>
                    <a:pt x="1903" y="33644"/>
                  </a:lnTo>
                  <a:lnTo>
                    <a:pt x="7094" y="41343"/>
                  </a:lnTo>
                  <a:lnTo>
                    <a:pt x="14792" y="46534"/>
                  </a:lnTo>
                  <a:lnTo>
                    <a:pt x="24218" y="48437"/>
                  </a:lnTo>
                  <a:lnTo>
                    <a:pt x="33644" y="46534"/>
                  </a:lnTo>
                  <a:lnTo>
                    <a:pt x="41343" y="41343"/>
                  </a:lnTo>
                  <a:lnTo>
                    <a:pt x="46534" y="33644"/>
                  </a:lnTo>
                  <a:lnTo>
                    <a:pt x="48437" y="24218"/>
                  </a:lnTo>
                  <a:lnTo>
                    <a:pt x="46534" y="14792"/>
                  </a:lnTo>
                  <a:lnTo>
                    <a:pt x="41343" y="7094"/>
                  </a:lnTo>
                  <a:lnTo>
                    <a:pt x="33644" y="190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354856" y="3134567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29">
                  <a:moveTo>
                    <a:pt x="0" y="0"/>
                  </a:moveTo>
                  <a:lnTo>
                    <a:pt x="925271" y="0"/>
                  </a:lnTo>
                </a:path>
              </a:pathLst>
            </a:custGeom>
            <a:ln w="1287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254699" y="311035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218" y="0"/>
                  </a:moveTo>
                  <a:lnTo>
                    <a:pt x="14792" y="1903"/>
                  </a:lnTo>
                  <a:lnTo>
                    <a:pt x="7094" y="7094"/>
                  </a:lnTo>
                  <a:lnTo>
                    <a:pt x="1903" y="14792"/>
                  </a:lnTo>
                  <a:lnTo>
                    <a:pt x="0" y="24218"/>
                  </a:lnTo>
                  <a:lnTo>
                    <a:pt x="1903" y="33644"/>
                  </a:lnTo>
                  <a:lnTo>
                    <a:pt x="7094" y="41343"/>
                  </a:lnTo>
                  <a:lnTo>
                    <a:pt x="14792" y="46534"/>
                  </a:lnTo>
                  <a:lnTo>
                    <a:pt x="24218" y="48437"/>
                  </a:lnTo>
                  <a:lnTo>
                    <a:pt x="33644" y="46534"/>
                  </a:lnTo>
                  <a:lnTo>
                    <a:pt x="41343" y="41343"/>
                  </a:lnTo>
                  <a:lnTo>
                    <a:pt x="46534" y="33644"/>
                  </a:lnTo>
                  <a:lnTo>
                    <a:pt x="48437" y="24218"/>
                  </a:lnTo>
                  <a:lnTo>
                    <a:pt x="46534" y="14792"/>
                  </a:lnTo>
                  <a:lnTo>
                    <a:pt x="41343" y="7094"/>
                  </a:lnTo>
                  <a:lnTo>
                    <a:pt x="33644" y="190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354856" y="3914924"/>
              <a:ext cx="925830" cy="0"/>
            </a:xfrm>
            <a:custGeom>
              <a:avLst/>
              <a:gdLst/>
              <a:ahLst/>
              <a:cxnLst/>
              <a:rect l="l" t="t" r="r" b="b"/>
              <a:pathLst>
                <a:path w="925829">
                  <a:moveTo>
                    <a:pt x="0" y="0"/>
                  </a:moveTo>
                  <a:lnTo>
                    <a:pt x="925271" y="0"/>
                  </a:lnTo>
                </a:path>
              </a:pathLst>
            </a:custGeom>
            <a:ln w="1287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254699" y="389070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218" y="0"/>
                  </a:moveTo>
                  <a:lnTo>
                    <a:pt x="14792" y="1903"/>
                  </a:lnTo>
                  <a:lnTo>
                    <a:pt x="7094" y="7094"/>
                  </a:lnTo>
                  <a:lnTo>
                    <a:pt x="1903" y="14792"/>
                  </a:lnTo>
                  <a:lnTo>
                    <a:pt x="0" y="24218"/>
                  </a:lnTo>
                  <a:lnTo>
                    <a:pt x="1903" y="33644"/>
                  </a:lnTo>
                  <a:lnTo>
                    <a:pt x="7094" y="41343"/>
                  </a:lnTo>
                  <a:lnTo>
                    <a:pt x="14792" y="46534"/>
                  </a:lnTo>
                  <a:lnTo>
                    <a:pt x="24218" y="48437"/>
                  </a:lnTo>
                  <a:lnTo>
                    <a:pt x="33644" y="46534"/>
                  </a:lnTo>
                  <a:lnTo>
                    <a:pt x="41343" y="41343"/>
                  </a:lnTo>
                  <a:lnTo>
                    <a:pt x="46534" y="33644"/>
                  </a:lnTo>
                  <a:lnTo>
                    <a:pt x="48437" y="24218"/>
                  </a:lnTo>
                  <a:lnTo>
                    <a:pt x="46534" y="14792"/>
                  </a:lnTo>
                  <a:lnTo>
                    <a:pt x="41343" y="7094"/>
                  </a:lnTo>
                  <a:lnTo>
                    <a:pt x="33644" y="190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932713" y="4573252"/>
              <a:ext cx="858519" cy="389255"/>
            </a:xfrm>
            <a:custGeom>
              <a:avLst/>
              <a:gdLst/>
              <a:ahLst/>
              <a:cxnLst/>
              <a:rect l="l" t="t" r="r" b="b"/>
              <a:pathLst>
                <a:path w="858520" h="389254">
                  <a:moveTo>
                    <a:pt x="0" y="388734"/>
                  </a:moveTo>
                  <a:lnTo>
                    <a:pt x="469201" y="388734"/>
                  </a:lnTo>
                  <a:lnTo>
                    <a:pt x="857923" y="0"/>
                  </a:lnTo>
                </a:path>
              </a:pathLst>
            </a:custGeom>
            <a:ln w="1287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765567" y="454989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222" y="0"/>
                  </a:moveTo>
                  <a:lnTo>
                    <a:pt x="15109" y="1774"/>
                  </a:lnTo>
                  <a:lnTo>
                    <a:pt x="7096" y="7096"/>
                  </a:lnTo>
                  <a:lnTo>
                    <a:pt x="1774" y="15103"/>
                  </a:lnTo>
                  <a:lnTo>
                    <a:pt x="0" y="24217"/>
                  </a:lnTo>
                  <a:lnTo>
                    <a:pt x="1774" y="33333"/>
                  </a:lnTo>
                  <a:lnTo>
                    <a:pt x="7096" y="41348"/>
                  </a:lnTo>
                  <a:lnTo>
                    <a:pt x="15109" y="46670"/>
                  </a:lnTo>
                  <a:lnTo>
                    <a:pt x="24222" y="48444"/>
                  </a:lnTo>
                  <a:lnTo>
                    <a:pt x="33335" y="46670"/>
                  </a:lnTo>
                  <a:lnTo>
                    <a:pt x="41348" y="41348"/>
                  </a:lnTo>
                  <a:lnTo>
                    <a:pt x="46670" y="33333"/>
                  </a:lnTo>
                  <a:lnTo>
                    <a:pt x="48444" y="24217"/>
                  </a:lnTo>
                  <a:lnTo>
                    <a:pt x="46670" y="15103"/>
                  </a:lnTo>
                  <a:lnTo>
                    <a:pt x="41348" y="7096"/>
                  </a:lnTo>
                  <a:lnTo>
                    <a:pt x="33335" y="1774"/>
                  </a:lnTo>
                  <a:lnTo>
                    <a:pt x="2422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448695" y="5289139"/>
              <a:ext cx="1055370" cy="280670"/>
            </a:xfrm>
            <a:custGeom>
              <a:avLst/>
              <a:gdLst/>
              <a:ahLst/>
              <a:cxnLst/>
              <a:rect l="l" t="t" r="r" b="b"/>
              <a:pathLst>
                <a:path w="1055370" h="280670">
                  <a:moveTo>
                    <a:pt x="0" y="280339"/>
                  </a:moveTo>
                  <a:lnTo>
                    <a:pt x="765543" y="280339"/>
                  </a:lnTo>
                  <a:lnTo>
                    <a:pt x="1055217" y="0"/>
                  </a:lnTo>
                </a:path>
              </a:pathLst>
            </a:custGeom>
            <a:ln w="1287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4478832" y="5265762"/>
              <a:ext cx="908685" cy="68580"/>
            </a:xfrm>
            <a:custGeom>
              <a:avLst/>
              <a:gdLst/>
              <a:ahLst/>
              <a:cxnLst/>
              <a:rect l="l" t="t" r="r" b="b"/>
              <a:pathLst>
                <a:path w="908685" h="68579">
                  <a:moveTo>
                    <a:pt x="48425" y="24625"/>
                  </a:moveTo>
                  <a:lnTo>
                    <a:pt x="46799" y="15481"/>
                  </a:lnTo>
                  <a:lnTo>
                    <a:pt x="41605" y="7378"/>
                  </a:lnTo>
                  <a:lnTo>
                    <a:pt x="33693" y="1930"/>
                  </a:lnTo>
                  <a:lnTo>
                    <a:pt x="24599" y="0"/>
                  </a:lnTo>
                  <a:lnTo>
                    <a:pt x="15468" y="1625"/>
                  </a:lnTo>
                  <a:lnTo>
                    <a:pt x="7366" y="6819"/>
                  </a:lnTo>
                  <a:lnTo>
                    <a:pt x="1917" y="14744"/>
                  </a:lnTo>
                  <a:lnTo>
                    <a:pt x="0" y="23825"/>
                  </a:lnTo>
                  <a:lnTo>
                    <a:pt x="1612" y="32969"/>
                  </a:lnTo>
                  <a:lnTo>
                    <a:pt x="6794" y="41071"/>
                  </a:lnTo>
                  <a:lnTo>
                    <a:pt x="14719" y="46520"/>
                  </a:lnTo>
                  <a:lnTo>
                    <a:pt x="23812" y="48437"/>
                  </a:lnTo>
                  <a:lnTo>
                    <a:pt x="32956" y="46812"/>
                  </a:lnTo>
                  <a:lnTo>
                    <a:pt x="41046" y="41630"/>
                  </a:lnTo>
                  <a:lnTo>
                    <a:pt x="46507" y="33705"/>
                  </a:lnTo>
                  <a:lnTo>
                    <a:pt x="48425" y="24625"/>
                  </a:lnTo>
                  <a:close/>
                </a:path>
                <a:path w="908685" h="68579">
                  <a:moveTo>
                    <a:pt x="908088" y="44272"/>
                  </a:moveTo>
                  <a:lnTo>
                    <a:pt x="906322" y="35153"/>
                  </a:lnTo>
                  <a:lnTo>
                    <a:pt x="901001" y="27139"/>
                  </a:lnTo>
                  <a:lnTo>
                    <a:pt x="892987" y="21818"/>
                  </a:lnTo>
                  <a:lnTo>
                    <a:pt x="883869" y="20040"/>
                  </a:lnTo>
                  <a:lnTo>
                    <a:pt x="874750" y="21818"/>
                  </a:lnTo>
                  <a:lnTo>
                    <a:pt x="866749" y="27139"/>
                  </a:lnTo>
                  <a:lnTo>
                    <a:pt x="861415" y="35153"/>
                  </a:lnTo>
                  <a:lnTo>
                    <a:pt x="859650" y="44272"/>
                  </a:lnTo>
                  <a:lnTo>
                    <a:pt x="861415" y="53378"/>
                  </a:lnTo>
                  <a:lnTo>
                    <a:pt x="866749" y="61391"/>
                  </a:lnTo>
                  <a:lnTo>
                    <a:pt x="874750" y="66713"/>
                  </a:lnTo>
                  <a:lnTo>
                    <a:pt x="883869" y="68491"/>
                  </a:lnTo>
                  <a:lnTo>
                    <a:pt x="892987" y="66713"/>
                  </a:lnTo>
                  <a:lnTo>
                    <a:pt x="901001" y="61391"/>
                  </a:lnTo>
                  <a:lnTo>
                    <a:pt x="906322" y="53378"/>
                  </a:lnTo>
                  <a:lnTo>
                    <a:pt x="908088" y="4427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873981" y="5543105"/>
              <a:ext cx="0" cy="762635"/>
            </a:xfrm>
            <a:custGeom>
              <a:avLst/>
              <a:gdLst/>
              <a:ahLst/>
              <a:cxnLst/>
              <a:rect l="l" t="t" r="r" b="b"/>
              <a:pathLst>
                <a:path h="762635">
                  <a:moveTo>
                    <a:pt x="0" y="762279"/>
                  </a:moveTo>
                  <a:lnTo>
                    <a:pt x="0" y="0"/>
                  </a:lnTo>
                </a:path>
              </a:pathLst>
            </a:custGeom>
            <a:ln w="1287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849762" y="552009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218" y="0"/>
                  </a:moveTo>
                  <a:lnTo>
                    <a:pt x="14792" y="1903"/>
                  </a:lnTo>
                  <a:lnTo>
                    <a:pt x="7094" y="7094"/>
                  </a:lnTo>
                  <a:lnTo>
                    <a:pt x="1903" y="14792"/>
                  </a:lnTo>
                  <a:lnTo>
                    <a:pt x="0" y="24218"/>
                  </a:lnTo>
                  <a:lnTo>
                    <a:pt x="1903" y="33644"/>
                  </a:lnTo>
                  <a:lnTo>
                    <a:pt x="7094" y="41343"/>
                  </a:lnTo>
                  <a:lnTo>
                    <a:pt x="14792" y="46534"/>
                  </a:lnTo>
                  <a:lnTo>
                    <a:pt x="24218" y="48437"/>
                  </a:lnTo>
                  <a:lnTo>
                    <a:pt x="33644" y="46534"/>
                  </a:lnTo>
                  <a:lnTo>
                    <a:pt x="41343" y="41343"/>
                  </a:lnTo>
                  <a:lnTo>
                    <a:pt x="46534" y="33644"/>
                  </a:lnTo>
                  <a:lnTo>
                    <a:pt x="48437" y="24218"/>
                  </a:lnTo>
                  <a:lnTo>
                    <a:pt x="46534" y="14792"/>
                  </a:lnTo>
                  <a:lnTo>
                    <a:pt x="41343" y="7094"/>
                  </a:lnTo>
                  <a:lnTo>
                    <a:pt x="33644" y="1903"/>
                  </a:lnTo>
                  <a:lnTo>
                    <a:pt x="24218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979591" y="2898025"/>
              <a:ext cx="2091689" cy="2974975"/>
            </a:xfrm>
            <a:custGeom>
              <a:avLst/>
              <a:gdLst/>
              <a:ahLst/>
              <a:cxnLst/>
              <a:rect l="l" t="t" r="r" b="b"/>
              <a:pathLst>
                <a:path w="2091690" h="2974975">
                  <a:moveTo>
                    <a:pt x="1682064" y="1381531"/>
                  </a:moveTo>
                  <a:lnTo>
                    <a:pt x="596760" y="1381531"/>
                  </a:lnTo>
                  <a:lnTo>
                    <a:pt x="596760" y="2974416"/>
                  </a:lnTo>
                  <a:lnTo>
                    <a:pt x="1682064" y="2974416"/>
                  </a:lnTo>
                  <a:lnTo>
                    <a:pt x="1682064" y="1381531"/>
                  </a:lnTo>
                  <a:close/>
                </a:path>
                <a:path w="2091690" h="2974975">
                  <a:moveTo>
                    <a:pt x="2091601" y="0"/>
                  </a:moveTo>
                  <a:lnTo>
                    <a:pt x="0" y="0"/>
                  </a:lnTo>
                  <a:lnTo>
                    <a:pt x="0" y="259080"/>
                  </a:lnTo>
                  <a:lnTo>
                    <a:pt x="1821599" y="259080"/>
                  </a:lnTo>
                  <a:lnTo>
                    <a:pt x="1821599" y="2325370"/>
                  </a:lnTo>
                  <a:lnTo>
                    <a:pt x="2091601" y="2325370"/>
                  </a:lnTo>
                  <a:lnTo>
                    <a:pt x="2091601" y="259080"/>
                  </a:lnTo>
                  <a:lnTo>
                    <a:pt x="2091601" y="0"/>
                  </a:lnTo>
                  <a:close/>
                </a:path>
              </a:pathLst>
            </a:custGeom>
            <a:solidFill>
              <a:srgbClr val="D4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6" name="object 276"/>
          <p:cNvSpPr/>
          <p:nvPr/>
        </p:nvSpPr>
        <p:spPr>
          <a:xfrm>
            <a:off x="720001" y="561610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5998" y="0"/>
                </a:moveTo>
                <a:lnTo>
                  <a:pt x="0" y="0"/>
                </a:lnTo>
                <a:lnTo>
                  <a:pt x="0" y="395884"/>
                </a:lnTo>
                <a:lnTo>
                  <a:pt x="395998" y="395884"/>
                </a:lnTo>
                <a:lnTo>
                  <a:pt x="395998" y="0"/>
                </a:lnTo>
                <a:close/>
              </a:path>
            </a:pathLst>
          </a:custGeom>
          <a:solidFill>
            <a:srgbClr val="D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 txBox="1"/>
          <p:nvPr/>
        </p:nvSpPr>
        <p:spPr>
          <a:xfrm>
            <a:off x="9744013" y="6881303"/>
            <a:ext cx="276860" cy="211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b="1" spc="145" dirty="0">
                <a:solidFill>
                  <a:srgbClr val="373E47"/>
                </a:solidFill>
                <a:latin typeface="Calibri"/>
                <a:cs typeface="Calibri"/>
              </a:rPr>
              <a:pPr marL="38100">
                <a:lnSpc>
                  <a:spcPct val="100000"/>
                </a:lnSpc>
                <a:spcBef>
                  <a:spcPts val="60"/>
                </a:spcBef>
              </a:pPr>
              <a:t>5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5741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5" dirty="0"/>
              <a:t>Примеры</a:t>
            </a:r>
            <a:r>
              <a:rPr spc="95" dirty="0"/>
              <a:t> </a:t>
            </a:r>
            <a:r>
              <a:rPr spc="315" dirty="0"/>
              <a:t>организации</a:t>
            </a:r>
            <a:r>
              <a:rPr spc="95" dirty="0"/>
              <a:t> </a:t>
            </a:r>
            <a:r>
              <a:rPr spc="320" dirty="0"/>
              <a:t>рекреаций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99" y="1458019"/>
            <a:ext cx="3579495" cy="13843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2600"/>
              </a:lnSpc>
              <a:spcBef>
                <a:spcPts val="60"/>
              </a:spcBef>
            </a:pPr>
            <a:r>
              <a:rPr sz="1300" spc="25" dirty="0">
                <a:latin typeface="Arial" pitchFamily="34" charset="0"/>
                <a:cs typeface="Arial" pitchFamily="34" charset="0"/>
              </a:rPr>
              <a:t>Рекреации</a:t>
            </a:r>
            <a:r>
              <a:rPr sz="1300" spc="3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120" dirty="0">
                <a:latin typeface="Arial" pitchFamily="34" charset="0"/>
                <a:cs typeface="Arial" pitchFamily="34" charset="0"/>
              </a:rPr>
              <a:t>для</a:t>
            </a:r>
            <a:r>
              <a:rPr sz="1300" spc="12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20" dirty="0">
                <a:latin typeface="Arial" pitchFamily="34" charset="0"/>
                <a:cs typeface="Arial" pitchFamily="34" charset="0"/>
              </a:rPr>
              <a:t>отдыха</a:t>
            </a:r>
            <a:r>
              <a:rPr sz="1300" spc="2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90" dirty="0">
                <a:latin typeface="Arial" pitchFamily="34" charset="0"/>
                <a:cs typeface="Arial" pitchFamily="34" charset="0"/>
              </a:rPr>
              <a:t>и</a:t>
            </a:r>
            <a:r>
              <a:rPr sz="1300" spc="95" dirty="0">
                <a:latin typeface="Arial" pitchFamily="34" charset="0"/>
                <a:cs typeface="Arial" pitchFamily="34" charset="0"/>
              </a:rPr>
              <a:t> </a:t>
            </a:r>
            <a:r>
              <a:rPr sz="1300" dirty="0">
                <a:latin typeface="Arial" pitchFamily="34" charset="0"/>
                <a:cs typeface="Arial" pitchFamily="34" charset="0"/>
              </a:rPr>
              <a:t>совместной </a:t>
            </a:r>
            <a:r>
              <a:rPr sz="1300" spc="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10" dirty="0">
                <a:latin typeface="Arial" pitchFamily="34" charset="0"/>
                <a:cs typeface="Arial" pitchFamily="34" charset="0"/>
              </a:rPr>
              <a:t>работы</a:t>
            </a:r>
            <a:r>
              <a:rPr sz="1300" spc="-3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40" dirty="0">
                <a:latin typeface="Arial" pitchFamily="34" charset="0"/>
                <a:cs typeface="Arial" pitchFamily="34" charset="0"/>
              </a:rPr>
              <a:t>организуйте</a:t>
            </a:r>
            <a:r>
              <a:rPr sz="1300" spc="-3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20" dirty="0">
                <a:latin typeface="Arial" pitchFamily="34" charset="0"/>
                <a:cs typeface="Arial" pitchFamily="34" charset="0"/>
              </a:rPr>
              <a:t>на</a:t>
            </a:r>
            <a:r>
              <a:rPr sz="13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15" dirty="0">
                <a:latin typeface="Arial" pitchFamily="34" charset="0"/>
                <a:cs typeface="Arial" pitchFamily="34" charset="0"/>
              </a:rPr>
              <a:t>базе</a:t>
            </a:r>
            <a:r>
              <a:rPr sz="1300" spc="-3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30" dirty="0">
                <a:latin typeface="Arial" pitchFamily="34" charset="0"/>
                <a:cs typeface="Arial" pitchFamily="34" charset="0"/>
              </a:rPr>
              <a:t>библиотеки, </a:t>
            </a:r>
            <a:r>
              <a:rPr sz="1300" spc="-35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30" dirty="0">
                <a:latin typeface="Arial" pitchFamily="34" charset="0"/>
                <a:cs typeface="Arial" pitchFamily="34" charset="0"/>
              </a:rPr>
              <a:t>актового </a:t>
            </a:r>
            <a:r>
              <a:rPr sz="1300" spc="-20" dirty="0">
                <a:latin typeface="Arial" pitchFamily="34" charset="0"/>
                <a:cs typeface="Arial" pitchFamily="34" charset="0"/>
              </a:rPr>
              <a:t>зала, </a:t>
            </a:r>
            <a:r>
              <a:rPr sz="1300" spc="-5" dirty="0">
                <a:latin typeface="Arial" pitchFamily="34" charset="0"/>
                <a:cs typeface="Arial" pitchFamily="34" charset="0"/>
              </a:rPr>
              <a:t>холла, </a:t>
            </a:r>
            <a:r>
              <a:rPr sz="1300" spc="45" dirty="0">
                <a:latin typeface="Arial" pitchFamily="34" charset="0"/>
                <a:cs typeface="Arial" pitchFamily="34" charset="0"/>
              </a:rPr>
              <a:t>подходящих </a:t>
            </a:r>
            <a:r>
              <a:rPr sz="1300" spc="10" dirty="0">
                <a:latin typeface="Arial" pitchFamily="34" charset="0"/>
                <a:cs typeface="Arial" pitchFamily="34" charset="0"/>
              </a:rPr>
              <a:t>частей </a:t>
            </a:r>
            <a:r>
              <a:rPr sz="1300" spc="-34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45" dirty="0">
                <a:latin typeface="Arial" pitchFamily="34" charset="0"/>
                <a:cs typeface="Arial" pitchFamily="34" charset="0"/>
              </a:rPr>
              <a:t>проходных</a:t>
            </a:r>
            <a:r>
              <a:rPr sz="13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5" dirty="0">
                <a:latin typeface="Arial" pitchFamily="34" charset="0"/>
                <a:cs typeface="Arial" pitchFamily="34" charset="0"/>
              </a:rPr>
              <a:t>помещений.</a:t>
            </a:r>
            <a:endParaRPr sz="1300" dirty="0">
              <a:latin typeface="Arial" pitchFamily="34" charset="0"/>
              <a:cs typeface="Arial" pitchFamily="34" charset="0"/>
            </a:endParaRPr>
          </a:p>
          <a:p>
            <a:pPr marL="12700" marR="5080" algn="just">
              <a:lnSpc>
                <a:spcPct val="102600"/>
              </a:lnSpc>
              <a:spcBef>
                <a:spcPts val="1130"/>
              </a:spcBef>
            </a:pPr>
            <a:r>
              <a:rPr sz="1300" dirty="0">
                <a:latin typeface="Arial" pitchFamily="34" charset="0"/>
                <a:cs typeface="Arial" pitchFamily="34" charset="0"/>
              </a:rPr>
              <a:t>Помещение</a:t>
            </a:r>
            <a:r>
              <a:rPr sz="1300" spc="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5" dirty="0">
                <a:latin typeface="Arial" pitchFamily="34" charset="0"/>
                <a:cs typeface="Arial" pitchFamily="34" charset="0"/>
              </a:rPr>
              <a:t>можно</a:t>
            </a:r>
            <a:r>
              <a:rPr sz="130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35" dirty="0">
                <a:latin typeface="Arial" pitchFamily="34" charset="0"/>
                <a:cs typeface="Arial" pitchFamily="34" charset="0"/>
              </a:rPr>
              <a:t>брендировать</a:t>
            </a:r>
            <a:r>
              <a:rPr sz="1300" spc="4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20" dirty="0">
                <a:latin typeface="Arial" pitchFamily="34" charset="0"/>
                <a:cs typeface="Arial" pitchFamily="34" charset="0"/>
              </a:rPr>
              <a:t>как </a:t>
            </a:r>
            <a:r>
              <a:rPr sz="1300" spc="25" dirty="0">
                <a:latin typeface="Arial" pitchFamily="34" charset="0"/>
                <a:cs typeface="Arial" pitchFamily="34" charset="0"/>
              </a:rPr>
              <a:t> полностью,</a:t>
            </a:r>
            <a:r>
              <a:rPr sz="13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30" dirty="0">
                <a:latin typeface="Arial" pitchFamily="34" charset="0"/>
                <a:cs typeface="Arial" pitchFamily="34" charset="0"/>
              </a:rPr>
              <a:t>так</a:t>
            </a:r>
            <a:r>
              <a:rPr sz="13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90" dirty="0">
                <a:latin typeface="Arial" pitchFamily="34" charset="0"/>
                <a:cs typeface="Arial" pitchFamily="34" charset="0"/>
              </a:rPr>
              <a:t>и</a:t>
            </a:r>
            <a:r>
              <a:rPr sz="13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30" dirty="0">
                <a:latin typeface="Arial" pitchFamily="34" charset="0"/>
                <a:cs typeface="Arial" pitchFamily="34" charset="0"/>
              </a:rPr>
              <a:t>частично.</a:t>
            </a:r>
            <a:endParaRPr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9299" y="1448634"/>
            <a:ext cx="4615815" cy="1612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6100"/>
              </a:lnSpc>
              <a:spcBef>
                <a:spcPts val="100"/>
              </a:spcBef>
            </a:pPr>
            <a:r>
              <a:rPr lang="ru-RU" sz="1300" spc="60" dirty="0" smtClean="0">
                <a:latin typeface="Arial" pitchFamily="34" charset="0"/>
                <a:cs typeface="Arial" pitchFamily="34" charset="0"/>
              </a:rPr>
              <a:t>З</a:t>
            </a:r>
            <a:r>
              <a:rPr sz="1300" spc="60" dirty="0" err="1" smtClean="0">
                <a:latin typeface="Arial" pitchFamily="34" charset="0"/>
                <a:cs typeface="Arial" pitchFamily="34" charset="0"/>
              </a:rPr>
              <a:t>десь</a:t>
            </a:r>
            <a:r>
              <a:rPr sz="1300" spc="60" dirty="0" smtClean="0">
                <a:latin typeface="Arial" pitchFamily="34" charset="0"/>
                <a:cs typeface="Arial" pitchFamily="34" charset="0"/>
              </a:rPr>
              <a:t>  </a:t>
            </a:r>
            <a:r>
              <a:rPr sz="1300" spc="5" dirty="0">
                <a:latin typeface="Arial" pitchFamily="34" charset="0"/>
                <a:cs typeface="Arial" pitchFamily="34" charset="0"/>
              </a:rPr>
              <a:t>можно  </a:t>
            </a:r>
            <a:r>
              <a:rPr sz="1300" spc="55" dirty="0">
                <a:latin typeface="Arial" pitchFamily="34" charset="0"/>
                <a:cs typeface="Arial" pitchFamily="34" charset="0"/>
              </a:rPr>
              <a:t>использовать  </a:t>
            </a:r>
            <a:r>
              <a:rPr sz="1300" spc="30" dirty="0">
                <a:latin typeface="Arial" pitchFamily="34" charset="0"/>
                <a:cs typeface="Arial" pitchFamily="34" charset="0"/>
              </a:rPr>
              <a:t>красный  </a:t>
            </a:r>
            <a:r>
              <a:rPr sz="1300" spc="65" dirty="0">
                <a:latin typeface="Arial" pitchFamily="34" charset="0"/>
                <a:cs typeface="Arial" pitchFamily="34" charset="0"/>
              </a:rPr>
              <a:t>цвет  </a:t>
            </a:r>
            <a:r>
              <a:rPr sz="1300" dirty="0">
                <a:latin typeface="Arial" pitchFamily="34" charset="0"/>
                <a:cs typeface="Arial" pitchFamily="34" charset="0"/>
              </a:rPr>
              <a:t>более</a:t>
            </a:r>
            <a:r>
              <a:rPr sz="1300" spc="30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45" dirty="0">
                <a:latin typeface="Arial" pitchFamily="34" charset="0"/>
                <a:cs typeface="Arial" pitchFamily="34" charset="0"/>
              </a:rPr>
              <a:t>активно: </a:t>
            </a:r>
            <a:r>
              <a:rPr sz="1300" spc="-29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160" dirty="0">
                <a:latin typeface="Arial" pitchFamily="34" charset="0"/>
                <a:cs typeface="Arial" pitchFamily="34" charset="0"/>
              </a:rPr>
              <a:t>в</a:t>
            </a:r>
            <a:r>
              <a:rPr sz="1300" spc="-1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65" dirty="0">
                <a:latin typeface="Arial" pitchFamily="34" charset="0"/>
                <a:cs typeface="Arial" pitchFamily="34" charset="0"/>
              </a:rPr>
              <a:t>мягкой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5" dirty="0">
                <a:latin typeface="Arial" pitchFamily="34" charset="0"/>
                <a:cs typeface="Arial" pitchFamily="34" charset="0"/>
              </a:rPr>
              <a:t>мебели,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5" dirty="0">
                <a:latin typeface="Arial" pitchFamily="34" charset="0"/>
                <a:cs typeface="Arial" pitchFamily="34" charset="0"/>
              </a:rPr>
              <a:t>декоре,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40" dirty="0">
                <a:latin typeface="Arial" pitchFamily="34" charset="0"/>
                <a:cs typeface="Arial" pitchFamily="34" charset="0"/>
              </a:rPr>
              <a:t>цвете</a:t>
            </a:r>
            <a:r>
              <a:rPr sz="1300" spc="-15" dirty="0">
                <a:latin typeface="Arial" pitchFamily="34" charset="0"/>
                <a:cs typeface="Arial" pitchFamily="34" charset="0"/>
              </a:rPr>
              <a:t> </a:t>
            </a:r>
            <a:r>
              <a:rPr sz="1300" dirty="0">
                <a:latin typeface="Arial" pitchFamily="34" charset="0"/>
                <a:cs typeface="Arial" pitchFamily="34" charset="0"/>
              </a:rPr>
              <a:t>стен.</a:t>
            </a:r>
          </a:p>
          <a:p>
            <a:pPr marL="12700" marR="5080" algn="just">
              <a:lnSpc>
                <a:spcPct val="106100"/>
              </a:lnSpc>
              <a:spcBef>
                <a:spcPts val="850"/>
              </a:spcBef>
            </a:pPr>
            <a:r>
              <a:rPr sz="1300" spc="75" dirty="0">
                <a:latin typeface="Arial" pitchFamily="34" charset="0"/>
                <a:cs typeface="Arial" pitchFamily="34" charset="0"/>
              </a:rPr>
              <a:t>Выделите </a:t>
            </a:r>
            <a:r>
              <a:rPr sz="1300" spc="20" dirty="0">
                <a:latin typeface="Arial" pitchFamily="34" charset="0"/>
                <a:cs typeface="Arial" pitchFamily="34" charset="0"/>
              </a:rPr>
              <a:t>стену </a:t>
            </a:r>
            <a:r>
              <a:rPr sz="1300" spc="85" dirty="0">
                <a:latin typeface="Arial" pitchFamily="34" charset="0"/>
                <a:cs typeface="Arial" pitchFamily="34" charset="0"/>
              </a:rPr>
              <a:t>или </a:t>
            </a:r>
            <a:r>
              <a:rPr sz="1300" spc="55" dirty="0">
                <a:latin typeface="Arial" pitchFamily="34" charset="0"/>
                <a:cs typeface="Arial" pitchFamily="34" charset="0"/>
              </a:rPr>
              <a:t>угол </a:t>
            </a:r>
            <a:r>
              <a:rPr sz="1300" spc="25" dirty="0">
                <a:latin typeface="Arial" pitchFamily="34" charset="0"/>
                <a:cs typeface="Arial" pitchFamily="34" charset="0"/>
              </a:rPr>
              <a:t>помещения </a:t>
            </a:r>
            <a:r>
              <a:rPr sz="1300" spc="15" dirty="0" err="1">
                <a:latin typeface="Arial" pitchFamily="34" charset="0"/>
                <a:cs typeface="Arial" pitchFamily="34" charset="0"/>
              </a:rPr>
              <a:t>покраской</a:t>
            </a:r>
            <a:r>
              <a:rPr sz="1300" spc="1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25" dirty="0" err="1" smtClean="0">
                <a:latin typeface="Arial" pitchFamily="34" charset="0"/>
                <a:cs typeface="Arial" pitchFamily="34" charset="0"/>
              </a:rPr>
              <a:t>контраст</a:t>
            </a:r>
            <a:r>
              <a:rPr sz="1300" spc="50" dirty="0" err="1" smtClean="0">
                <a:latin typeface="Arial" pitchFamily="34" charset="0"/>
                <a:cs typeface="Arial" pitchFamily="34" charset="0"/>
              </a:rPr>
              <a:t>ным</a:t>
            </a:r>
            <a:r>
              <a:rPr sz="1300" spc="5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10" dirty="0">
                <a:latin typeface="Arial" pitchFamily="34" charset="0"/>
                <a:cs typeface="Arial" pitchFamily="34" charset="0"/>
              </a:rPr>
              <a:t>цветом, </a:t>
            </a:r>
            <a:r>
              <a:rPr sz="1300" spc="25" dirty="0">
                <a:latin typeface="Arial" pitchFamily="34" charset="0"/>
                <a:cs typeface="Arial" pitchFamily="34" charset="0"/>
              </a:rPr>
              <a:t>добавьте </a:t>
            </a:r>
            <a:r>
              <a:rPr sz="1300" spc="-10" dirty="0">
                <a:latin typeface="Arial" pitchFamily="34" charset="0"/>
                <a:cs typeface="Arial" pitchFamily="34" charset="0"/>
              </a:rPr>
              <a:t>фирменную </a:t>
            </a:r>
            <a:r>
              <a:rPr sz="1300" spc="30" dirty="0">
                <a:latin typeface="Arial" pitchFamily="34" charset="0"/>
                <a:cs typeface="Arial" pitchFamily="34" charset="0"/>
              </a:rPr>
              <a:t>композицию, </a:t>
            </a:r>
            <a:r>
              <a:rPr sz="1300" spc="5" dirty="0">
                <a:latin typeface="Arial" pitchFamily="34" charset="0"/>
                <a:cs typeface="Arial" pitchFamily="34" charset="0"/>
              </a:rPr>
              <a:t>разместите </a:t>
            </a:r>
            <a:r>
              <a:rPr sz="13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35" dirty="0">
                <a:latin typeface="Arial" pitchFamily="34" charset="0"/>
                <a:cs typeface="Arial" pitchFamily="34" charset="0"/>
              </a:rPr>
              <a:t>несколько</a:t>
            </a:r>
            <a:r>
              <a:rPr sz="1300" spc="5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85" dirty="0">
                <a:latin typeface="Arial" pitchFamily="34" charset="0"/>
                <a:cs typeface="Arial" pitchFamily="34" charset="0"/>
              </a:rPr>
              <a:t>ярких</a:t>
            </a:r>
            <a:r>
              <a:rPr sz="1300" spc="5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60" dirty="0">
                <a:latin typeface="Arial" pitchFamily="34" charset="0"/>
                <a:cs typeface="Arial" pitchFamily="34" charset="0"/>
              </a:rPr>
              <a:t>диванов </a:t>
            </a:r>
            <a:r>
              <a:rPr sz="1300" spc="85" dirty="0">
                <a:latin typeface="Arial" pitchFamily="34" charset="0"/>
                <a:cs typeface="Arial" pitchFamily="34" charset="0"/>
              </a:rPr>
              <a:t>или</a:t>
            </a:r>
            <a:r>
              <a:rPr sz="1300" spc="5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20" dirty="0">
                <a:latin typeface="Arial" pitchFamily="34" charset="0"/>
                <a:cs typeface="Arial" pitchFamily="34" charset="0"/>
              </a:rPr>
              <a:t>пуфов,</a:t>
            </a:r>
            <a:r>
              <a:rPr sz="1300" spc="6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50" dirty="0">
                <a:latin typeface="Arial" pitchFamily="34" charset="0"/>
                <a:cs typeface="Arial" pitchFamily="34" charset="0"/>
              </a:rPr>
              <a:t>уголок</a:t>
            </a:r>
            <a:r>
              <a:rPr sz="1300" spc="5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110" dirty="0">
                <a:latin typeface="Arial" pitchFamily="34" charset="0"/>
                <a:cs typeface="Arial" pitchFamily="34" charset="0"/>
              </a:rPr>
              <a:t>для</a:t>
            </a:r>
            <a:r>
              <a:rPr sz="1300" spc="6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95" dirty="0">
                <a:latin typeface="Arial" pitchFamily="34" charset="0"/>
                <a:cs typeface="Arial" pitchFamily="34" charset="0"/>
              </a:rPr>
              <a:t>игры</a:t>
            </a:r>
            <a:r>
              <a:rPr sz="1300" spc="55" dirty="0">
                <a:latin typeface="Arial" pitchFamily="34" charset="0"/>
                <a:cs typeface="Arial" pitchFamily="34" charset="0"/>
              </a:rPr>
              <a:t> </a:t>
            </a:r>
            <a:r>
              <a:rPr sz="1300" spc="160" dirty="0">
                <a:latin typeface="Arial" pitchFamily="34" charset="0"/>
                <a:cs typeface="Arial" pitchFamily="34" charset="0"/>
              </a:rPr>
              <a:t>в</a:t>
            </a:r>
            <a:r>
              <a:rPr sz="1300" spc="60" dirty="0">
                <a:latin typeface="Arial" pitchFamily="34" charset="0"/>
                <a:cs typeface="Arial" pitchFamily="34" charset="0"/>
              </a:rPr>
              <a:t> </a:t>
            </a:r>
            <a:r>
              <a:rPr sz="1300" spc="-5" dirty="0" err="1" smtClean="0">
                <a:latin typeface="Arial" pitchFamily="34" charset="0"/>
                <a:cs typeface="Arial" pitchFamily="34" charset="0"/>
              </a:rPr>
              <a:t>шах</a:t>
            </a:r>
            <a:r>
              <a:rPr sz="1300" spc="15" dirty="0" err="1" smtClean="0">
                <a:latin typeface="Arial" pitchFamily="34" charset="0"/>
                <a:cs typeface="Arial" pitchFamily="34" charset="0"/>
              </a:rPr>
              <a:t>маты</a:t>
            </a:r>
            <a:r>
              <a:rPr sz="1300" spc="1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85" dirty="0" smtClean="0">
                <a:latin typeface="Arial" pitchFamily="34" charset="0"/>
                <a:cs typeface="Arial" pitchFamily="34" charset="0"/>
              </a:rPr>
              <a:t>и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помещение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-10" dirty="0" err="1" smtClean="0">
                <a:latin typeface="Arial" pitchFamily="34" charset="0"/>
                <a:cs typeface="Arial" pitchFamily="34" charset="0"/>
              </a:rPr>
              <a:t>сразу</a:t>
            </a:r>
            <a:r>
              <a:rPr sz="1300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10" dirty="0" err="1" smtClean="0">
                <a:latin typeface="Arial" pitchFamily="34" charset="0"/>
                <a:cs typeface="Arial" pitchFamily="34" charset="0"/>
              </a:rPr>
              <a:t>станет</a:t>
            </a:r>
            <a:r>
              <a:rPr sz="1300" spc="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65" dirty="0" err="1" smtClean="0">
                <a:latin typeface="Arial" pitchFamily="34" charset="0"/>
                <a:cs typeface="Arial" pitchFamily="34" charset="0"/>
              </a:rPr>
              <a:t>точкой</a:t>
            </a:r>
            <a:r>
              <a:rPr sz="1300" spc="6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85" dirty="0" err="1" smtClean="0">
                <a:latin typeface="Arial" pitchFamily="34" charset="0"/>
                <a:cs typeface="Arial" pitchFamily="34" charset="0"/>
              </a:rPr>
              <a:t>притяжения</a:t>
            </a:r>
            <a:r>
              <a:rPr sz="1300" spc="8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110" dirty="0" err="1" smtClean="0">
                <a:latin typeface="Arial" pitchFamily="34" charset="0"/>
                <a:cs typeface="Arial" pitchFamily="34" charset="0"/>
              </a:rPr>
              <a:t>для</a:t>
            </a:r>
            <a:r>
              <a:rPr sz="1300" spc="1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1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spc="55" dirty="0" err="1" smtClean="0">
                <a:latin typeface="Arial" pitchFamily="34" charset="0"/>
                <a:cs typeface="Arial" pitchFamily="34" charset="0"/>
              </a:rPr>
              <a:t>учеников</a:t>
            </a:r>
            <a:r>
              <a:rPr sz="1300" spc="55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3398418"/>
            <a:ext cx="4391998" cy="32939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1993" y="3398392"/>
            <a:ext cx="4590008" cy="3297605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105" dirty="0"/>
              <a:pPr marL="38100">
                <a:lnSpc>
                  <a:spcPct val="100000"/>
                </a:lnSpc>
                <a:spcBef>
                  <a:spcPts val="60"/>
                </a:spcBef>
              </a:pPr>
              <a:t>6</a:t>
            </a:fld>
            <a:endParaRPr spc="10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12542" y="6876426"/>
            <a:ext cx="172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 smtClean="0">
                <a:solidFill>
                  <a:srgbClr val="373E47"/>
                </a:solidFill>
                <a:latin typeface="Calibri"/>
                <a:cs typeface="Calibri"/>
              </a:rPr>
              <a:t>1</a:t>
            </a:r>
            <a:r>
              <a:rPr lang="ru-RU" sz="1200" b="1" spc="-35" dirty="0" smtClean="0">
                <a:solidFill>
                  <a:srgbClr val="373E47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 flipH="1">
            <a:off x="3365498" y="2101069"/>
            <a:ext cx="228601" cy="2975755"/>
          </a:xfrm>
          <a:custGeom>
            <a:avLst/>
            <a:gdLst/>
            <a:ahLst/>
            <a:cxnLst/>
            <a:rect l="l" t="t" r="r" b="b"/>
            <a:pathLst>
              <a:path h="1652270">
                <a:moveTo>
                  <a:pt x="0" y="1652028"/>
                </a:moveTo>
                <a:lnTo>
                  <a:pt x="0" y="0"/>
                </a:lnTo>
              </a:path>
            </a:pathLst>
          </a:custGeom>
          <a:ln w="50800">
            <a:solidFill>
              <a:srgbClr val="373E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79700" y="2028825"/>
            <a:ext cx="8772097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1106170" algn="l"/>
              </a:tabLst>
            </a:pPr>
            <a:r>
              <a:rPr sz="3000" b="1" spc="982" baseline="-24062" dirty="0">
                <a:solidFill>
                  <a:srgbClr val="E3000B"/>
                </a:solidFill>
                <a:latin typeface="Calibri"/>
                <a:cs typeface="Calibri"/>
              </a:rPr>
              <a:t>	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5350" y="2132097"/>
            <a:ext cx="6544350" cy="261866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380"/>
              </a:spcBef>
            </a:pPr>
            <a:r>
              <a:rPr lang="ru-RU" sz="3000" b="1" spc="650" dirty="0" smtClean="0">
                <a:solidFill>
                  <a:srgbClr val="E3000B"/>
                </a:solidFill>
                <a:cs typeface="Calibri"/>
              </a:rPr>
              <a:t>ЗОНИРОВАНИЕ</a:t>
            </a:r>
            <a:r>
              <a:rPr lang="ru-RU" sz="3000" b="1" spc="982" baseline="-24062" dirty="0" smtClean="0">
                <a:solidFill>
                  <a:srgbClr val="E3000B"/>
                </a:solidFill>
                <a:cs typeface="Calibri"/>
              </a:rPr>
              <a:t> </a:t>
            </a:r>
            <a:r>
              <a:rPr lang="ru-RU" sz="3000" b="1" spc="650" dirty="0" smtClean="0">
                <a:solidFill>
                  <a:srgbClr val="E3000B"/>
                </a:solidFill>
                <a:cs typeface="Calibri"/>
              </a:rPr>
              <a:t>И ДИЗАЙН </a:t>
            </a:r>
            <a:r>
              <a:rPr sz="3000" b="1" spc="670" dirty="0" smtClean="0">
                <a:solidFill>
                  <a:srgbClr val="E3000B"/>
                </a:solidFill>
                <a:latin typeface="Calibri"/>
                <a:cs typeface="Calibri"/>
              </a:rPr>
              <a:t>ОБ</a:t>
            </a:r>
            <a:r>
              <a:rPr sz="3000" b="1" spc="575" dirty="0" smtClean="0">
                <a:solidFill>
                  <a:srgbClr val="E3000B"/>
                </a:solidFill>
                <a:latin typeface="Calibri"/>
                <a:cs typeface="Calibri"/>
              </a:rPr>
              <a:t>Р</a:t>
            </a:r>
            <a:r>
              <a:rPr sz="3000" b="1" spc="665" dirty="0" smtClean="0">
                <a:solidFill>
                  <a:srgbClr val="E3000B"/>
                </a:solidFill>
                <a:latin typeface="Calibri"/>
                <a:cs typeface="Calibri"/>
              </a:rPr>
              <a:t>АЗОВ</a:t>
            </a:r>
            <a:r>
              <a:rPr sz="3000" b="1" spc="555" dirty="0" smtClean="0">
                <a:solidFill>
                  <a:srgbClr val="E3000B"/>
                </a:solidFill>
                <a:latin typeface="Calibri"/>
                <a:cs typeface="Calibri"/>
              </a:rPr>
              <a:t>А</a:t>
            </a:r>
            <a:r>
              <a:rPr sz="3000" b="1" spc="645" dirty="0" smtClean="0">
                <a:solidFill>
                  <a:srgbClr val="E3000B"/>
                </a:solidFill>
                <a:latin typeface="Calibri"/>
                <a:cs typeface="Calibri"/>
              </a:rPr>
              <a:t>ТЕЛЬНО</a:t>
            </a:r>
            <a:r>
              <a:rPr sz="3000" b="1" spc="365" dirty="0" smtClean="0">
                <a:solidFill>
                  <a:srgbClr val="E3000B"/>
                </a:solidFill>
                <a:latin typeface="Calibri"/>
                <a:cs typeface="Calibri"/>
              </a:rPr>
              <a:t>Г</a:t>
            </a:r>
            <a:r>
              <a:rPr sz="3000" b="1" spc="280" dirty="0" smtClean="0">
                <a:solidFill>
                  <a:srgbClr val="E3000B"/>
                </a:solidFill>
                <a:latin typeface="Calibri"/>
                <a:cs typeface="Calibri"/>
              </a:rPr>
              <a:t>О  </a:t>
            </a:r>
            <a:r>
              <a:rPr sz="3000" b="1" spc="650" dirty="0" smtClean="0">
                <a:solidFill>
                  <a:srgbClr val="E3000B"/>
                </a:solidFill>
                <a:latin typeface="Calibri"/>
                <a:cs typeface="Calibri"/>
              </a:rPr>
              <a:t>ПРОСТРАНСТВА</a:t>
            </a:r>
            <a:endParaRPr lang="ru-RU" sz="3000" b="1" spc="650" dirty="0" smtClean="0">
              <a:solidFill>
                <a:srgbClr val="E3000B"/>
              </a:solidFill>
              <a:latin typeface="Calibri"/>
              <a:cs typeface="Calibri"/>
            </a:endParaRPr>
          </a:p>
          <a:p>
            <a:pPr marL="12700" marR="508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2700" marR="5080"/>
            <a:r>
              <a:rPr lang="ru-RU" sz="2200" dirty="0" smtClean="0">
                <a:latin typeface="Arial" pitchFamily="34" charset="0"/>
                <a:cs typeface="Arial" pitchFamily="34" charset="0"/>
              </a:rPr>
              <a:t>на примере ГКОУ "Алексеевский казачий кадетский корпус имени Героя Российской Федерации генерал-полковника Г.Н. Трошева"</a:t>
            </a:r>
            <a:endParaRPr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O_Balakshina.I-VOLGA\Desktop\Графические элементы\фирменный элемент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0" y="1876425"/>
            <a:ext cx="1643063" cy="169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69254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310" dirty="0" smtClean="0"/>
              <a:t>П</a:t>
            </a:r>
            <a:r>
              <a:rPr spc="310" dirty="0" err="1" smtClean="0"/>
              <a:t>роект</a:t>
            </a:r>
            <a:r>
              <a:rPr spc="110" dirty="0" smtClean="0"/>
              <a:t> </a:t>
            </a:r>
            <a:r>
              <a:rPr lang="ru-RU" spc="110" dirty="0" smtClean="0"/>
              <a:t> </a:t>
            </a:r>
            <a:r>
              <a:rPr spc="310" dirty="0" err="1" smtClean="0"/>
              <a:t>зонирования</a:t>
            </a:r>
            <a:endParaRPr spc="310" dirty="0"/>
          </a:p>
        </p:txBody>
      </p:sp>
      <p:sp>
        <p:nvSpPr>
          <p:cNvPr id="9" name="object 9"/>
          <p:cNvSpPr/>
          <p:nvPr/>
        </p:nvSpPr>
        <p:spPr>
          <a:xfrm>
            <a:off x="4551919" y="1584006"/>
            <a:ext cx="0" cy="5112385"/>
          </a:xfrm>
          <a:custGeom>
            <a:avLst/>
            <a:gdLst/>
            <a:ahLst/>
            <a:cxnLst/>
            <a:rect l="l" t="t" r="r" b="b"/>
            <a:pathLst>
              <a:path h="5112384">
                <a:moveTo>
                  <a:pt x="0" y="0"/>
                </a:moveTo>
                <a:lnTo>
                  <a:pt x="0" y="5112004"/>
                </a:lnTo>
              </a:path>
            </a:pathLst>
          </a:custGeom>
          <a:ln w="6350">
            <a:solidFill>
              <a:srgbClr val="8F8E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753004" y="6881303"/>
            <a:ext cx="546696" cy="1923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204" dirty="0"/>
              <a:pPr marL="114935">
                <a:lnSpc>
                  <a:spcPct val="100000"/>
                </a:lnSpc>
                <a:spcBef>
                  <a:spcPts val="60"/>
                </a:spcBef>
              </a:pPr>
              <a:t>8</a:t>
            </a:fld>
            <a:endParaRPr spc="204" dirty="0"/>
          </a:p>
        </p:txBody>
      </p:sp>
      <p:grpSp>
        <p:nvGrpSpPr>
          <p:cNvPr id="5" name="Группа 18"/>
          <p:cNvGrpSpPr/>
          <p:nvPr/>
        </p:nvGrpSpPr>
        <p:grpSpPr>
          <a:xfrm>
            <a:off x="165101" y="1707733"/>
            <a:ext cx="4163060" cy="4435892"/>
            <a:chOff x="624069" y="1419225"/>
            <a:chExt cx="3704091" cy="4435892"/>
          </a:xfrm>
        </p:grpSpPr>
        <p:sp>
          <p:nvSpPr>
            <p:cNvPr id="3" name="object 3"/>
            <p:cNvSpPr txBox="1"/>
            <p:nvPr/>
          </p:nvSpPr>
          <p:spPr>
            <a:xfrm>
              <a:off x="1079500" y="1495425"/>
              <a:ext cx="3228872" cy="1557927"/>
            </a:xfrm>
            <a:prstGeom prst="rect">
              <a:avLst/>
            </a:prstGeom>
          </p:spPr>
          <p:txBody>
            <a:bodyPr vert="horz" wrap="square" lIns="0" tIns="127635" rIns="0" bIns="0" rtlCol="0">
              <a:spAutoFit/>
            </a:bodyPr>
            <a:lstStyle/>
            <a:p>
              <a:pPr marR="43180" algn="just">
                <a:lnSpc>
                  <a:spcPct val="103000"/>
                </a:lnSpc>
                <a:spcBef>
                  <a:spcPts val="1005"/>
                </a:spcBef>
              </a:pPr>
              <a:r>
                <a:rPr lang="ru-RU" sz="1300" spc="15" dirty="0" smtClean="0">
                  <a:latin typeface="Arial" pitchFamily="34" charset="0"/>
                  <a:cs typeface="Arial" pitchFamily="34" charset="0"/>
                </a:rPr>
                <a:t>Лаборатории располагаются на 2 этаже здания </a:t>
              </a:r>
              <a:r>
                <a:rPr lang="ru-RU" sz="1300" dirty="0" smtClean="0">
                  <a:latin typeface="Arial" pitchFamily="34" charset="0"/>
                  <a:cs typeface="Arial" pitchFamily="34" charset="0"/>
                </a:rPr>
                <a:t>ГКОУ «Алексеевский казачий кадетский корпус имени Героя Российской </a:t>
              </a:r>
              <a:r>
                <a:rPr lang="ru-RU" sz="1300" spc="-10" dirty="0" smtClean="0">
                  <a:latin typeface="Arial" pitchFamily="34" charset="0"/>
                  <a:cs typeface="Arial" pitchFamily="34" charset="0"/>
                </a:rPr>
                <a:t>Федерации генерал-полковника Г.Н. Трошева» </a:t>
              </a:r>
              <a:r>
                <a:rPr lang="ru-RU" sz="1300" spc="15" dirty="0" smtClean="0">
                  <a:latin typeface="Arial" pitchFamily="34" charset="0"/>
                  <a:cs typeface="Arial" pitchFamily="34" charset="0"/>
                </a:rPr>
                <a:t>в помещениях кабинетов химия (химическая и биологическая лаборатория) и физика (</a:t>
              </a:r>
              <a:r>
                <a:rPr lang="ru-RU" sz="1300" spc="-10" dirty="0" smtClean="0">
                  <a:latin typeface="Arial" pitchFamily="34" charset="0"/>
                  <a:cs typeface="Arial" pitchFamily="34" charset="0"/>
                </a:rPr>
                <a:t>физическая и технологическая лаборатория ).</a:t>
              </a:r>
              <a:endParaRPr lang="ru-RU" sz="1300" spc="-1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bject 3"/>
            <p:cNvSpPr txBox="1"/>
            <p:nvPr/>
          </p:nvSpPr>
          <p:spPr>
            <a:xfrm>
              <a:off x="1079500" y="3792965"/>
              <a:ext cx="3248660" cy="875368"/>
            </a:xfrm>
            <a:prstGeom prst="rect">
              <a:avLst/>
            </a:prstGeom>
          </p:spPr>
          <p:txBody>
            <a:bodyPr vert="horz" wrap="square" lIns="0" tIns="127635" rIns="0" bIns="0" rtlCol="0">
              <a:spAutoFit/>
            </a:bodyPr>
            <a:lstStyle/>
            <a:p>
              <a:pPr marR="43180" algn="just">
                <a:lnSpc>
                  <a:spcPct val="103000"/>
                </a:lnSpc>
                <a:spcBef>
                  <a:spcPts val="575"/>
                </a:spcBef>
                <a:buClr>
                  <a:srgbClr val="E3000B"/>
                </a:buClr>
                <a:buSzPct val="273076"/>
                <a:tabLst>
                  <a:tab pos="411480" algn="l"/>
                </a:tabLst>
              </a:pPr>
              <a:r>
                <a:rPr lang="ru-RU" sz="1300" spc="15" dirty="0" smtClean="0">
                  <a:latin typeface="Arial" pitchFamily="34" charset="0"/>
                  <a:cs typeface="Arial" pitchFamily="34" charset="0"/>
                </a:rPr>
                <a:t>Рекреационная зона размещена в холле коридора.</a:t>
              </a:r>
              <a:endParaRPr lang="ru-RU" sz="1300" dirty="0" smtClean="0">
                <a:latin typeface="Arial" pitchFamily="34" charset="0"/>
                <a:cs typeface="Arial" pitchFamily="34" charset="0"/>
              </a:endParaRPr>
            </a:p>
            <a:p>
              <a:pPr marL="401320" marR="30480" indent="-363855">
                <a:lnSpc>
                  <a:spcPct val="103000"/>
                </a:lnSpc>
                <a:spcBef>
                  <a:spcPts val="1005"/>
                </a:spcBef>
                <a:tabLst>
                  <a:tab pos="400685" algn="l"/>
                </a:tabLst>
              </a:pPr>
              <a:endParaRPr sz="13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bject 3"/>
            <p:cNvSpPr txBox="1"/>
            <p:nvPr/>
          </p:nvSpPr>
          <p:spPr>
            <a:xfrm>
              <a:off x="1079500" y="4901907"/>
              <a:ext cx="3248660" cy="953210"/>
            </a:xfrm>
            <a:prstGeom prst="rect">
              <a:avLst/>
            </a:prstGeom>
          </p:spPr>
          <p:txBody>
            <a:bodyPr vert="horz" wrap="square" lIns="0" tIns="127635" rIns="0" bIns="0" rtlCol="0">
              <a:spAutoFit/>
            </a:bodyPr>
            <a:lstStyle/>
            <a:p>
              <a:pPr marR="43180" algn="just">
                <a:lnSpc>
                  <a:spcPct val="103000"/>
                </a:lnSpc>
              </a:pPr>
              <a:r>
                <a:rPr lang="ru-RU" sz="1300" spc="15" dirty="0" smtClean="0">
                  <a:latin typeface="Arial" pitchFamily="34" charset="0"/>
                  <a:cs typeface="Arial" pitchFamily="34" charset="0"/>
                </a:rPr>
                <a:t>На плане цветом и с помощью нумерации отмечены помещения, определенные под лаборатории центра «Точка роста», указан метраж.</a:t>
              </a:r>
              <a:endParaRPr lang="ru-RU" sz="1300" spc="15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069" y="1419225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8" name="Рисунок 17" descr="тех. паспо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5024" y="836171"/>
            <a:ext cx="4869875" cy="2945254"/>
          </a:xfrm>
          <a:prstGeom prst="rect">
            <a:avLst/>
          </a:prstGeom>
          <a:noFill/>
        </p:spPr>
      </p:pic>
      <p:pic>
        <p:nvPicPr>
          <p:cNvPr id="19" name="Рисунок 18" descr="тех. паспор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5194" y="3645533"/>
            <a:ext cx="4869875" cy="294525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803900" y="2062493"/>
            <a:ext cx="914400" cy="6096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232900" y="2105025"/>
            <a:ext cx="609600" cy="1524000"/>
          </a:xfrm>
          <a:prstGeom prst="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92502" y="3656151"/>
            <a:ext cx="228600" cy="142876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92502" y="3840202"/>
            <a:ext cx="228600" cy="142876"/>
          </a:xfrm>
          <a:prstGeom prst="rect">
            <a:avLst/>
          </a:prstGeom>
          <a:solidFill>
            <a:schemeClr val="accent3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121102" y="3598895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Химическая и  биологическая лаборатория  40,3 м</a:t>
            </a:r>
            <a:r>
              <a:rPr lang="ru-RU" sz="9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491" y="3786839"/>
            <a:ext cx="32060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Физическая и технологическая  лаборатория 86,4 м</a:t>
            </a:r>
            <a:r>
              <a:rPr lang="ru-RU" sz="9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38533" y="2964491"/>
            <a:ext cx="762000" cy="381000"/>
          </a:xfrm>
          <a:prstGeom prst="rect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896040" y="4024501"/>
            <a:ext cx="228600" cy="142876"/>
          </a:xfrm>
          <a:prstGeom prst="rect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29662" y="3981771"/>
            <a:ext cx="23634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Рекреационная зона  26,2 м</a:t>
            </a:r>
            <a:r>
              <a:rPr lang="ru-RU" sz="9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3900" y="6219825"/>
            <a:ext cx="419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Химическая и  биологическая лаборатория:</a:t>
            </a:r>
          </a:p>
          <a:p>
            <a:pPr marL="228600" indent="-228600"/>
            <a:r>
              <a:rPr lang="ru-RU" sz="900" dirty="0" smtClean="0">
                <a:latin typeface="Arial" pitchFamily="34" charset="0"/>
                <a:cs typeface="Arial" pitchFamily="34" charset="0"/>
              </a:rPr>
              <a:t>1. Помещение 1		34,5 м</a:t>
            </a:r>
            <a:r>
              <a:rPr lang="ru-RU" sz="9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indent="-228600"/>
            <a:r>
              <a:rPr lang="ru-RU" sz="900" dirty="0" smtClean="0">
                <a:latin typeface="Arial" pitchFamily="34" charset="0"/>
                <a:cs typeface="Arial" pitchFamily="34" charset="0"/>
              </a:rPr>
              <a:t>2. Лаборантская		5,8   м</a:t>
            </a:r>
            <a:r>
              <a:rPr lang="ru-RU" sz="9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8289" y="6712569"/>
            <a:ext cx="32060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Физическая и технологическая лаборатория:</a:t>
            </a: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3. Помещение 1		67,9 м</a:t>
            </a:r>
            <a:r>
              <a:rPr lang="ru-RU" sz="9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4. Лаборантская 		18,5 м</a:t>
            </a:r>
            <a:r>
              <a:rPr lang="ru-RU" sz="9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09100" y="614362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9307331" y="6141856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34" name="Овал 33"/>
          <p:cNvSpPr/>
          <p:nvPr/>
        </p:nvSpPr>
        <p:spPr>
          <a:xfrm>
            <a:off x="9461500" y="507682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846432" y="508392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184900" y="492442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9461500" y="5066192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</a:t>
            </a:r>
            <a:endParaRPr lang="ru-RU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837568" y="5076825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6184900" y="4922656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915536" y="885825"/>
            <a:ext cx="430796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/>
            <a:r>
              <a:rPr lang="ru-RU" sz="1300" dirty="0" smtClean="0">
                <a:latin typeface="Arial" pitchFamily="34" charset="0"/>
                <a:cs typeface="Arial" pitchFamily="34" charset="0"/>
              </a:rPr>
              <a:t>план 2 этажа ГКОУ «Алексеевский казачий кадетский корпус имени Героя Российской Федерации генерал-полковника Г.Н. Трошева» 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99100" y="6167328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99100" y="6679462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697547"/>
            <a:ext cx="5531485" cy="7721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80"/>
              </a:spcBef>
            </a:pPr>
            <a:r>
              <a:rPr lang="ru-RU" spc="300" dirty="0" smtClean="0"/>
              <a:t>П</a:t>
            </a:r>
            <a:r>
              <a:rPr spc="300" dirty="0" err="1" smtClean="0"/>
              <a:t>ланировка</a:t>
            </a:r>
            <a:r>
              <a:rPr spc="105" dirty="0" smtClean="0"/>
              <a:t> </a:t>
            </a:r>
            <a:r>
              <a:rPr spc="305" dirty="0" err="1"/>
              <a:t>химической</a:t>
            </a:r>
            <a:r>
              <a:rPr spc="305" dirty="0"/>
              <a:t> </a:t>
            </a:r>
            <a:r>
              <a:rPr spc="-525" dirty="0"/>
              <a:t> </a:t>
            </a:r>
            <a:r>
              <a:rPr lang="ru-RU" spc="-525" dirty="0" smtClean="0"/>
              <a:t/>
            </a:r>
            <a:br>
              <a:rPr lang="ru-RU" spc="-525" dirty="0" smtClean="0"/>
            </a:br>
            <a:r>
              <a:rPr spc="345" dirty="0" smtClean="0"/>
              <a:t>и</a:t>
            </a:r>
            <a:r>
              <a:rPr spc="105" dirty="0" smtClean="0"/>
              <a:t> </a:t>
            </a:r>
            <a:r>
              <a:rPr spc="310" dirty="0" err="1"/>
              <a:t>биоло</a:t>
            </a:r>
            <a:r>
              <a:rPr spc="310" dirty="0" err="1">
                <a:uFill>
                  <a:solidFill>
                    <a:srgbClr val="000000"/>
                  </a:solidFill>
                </a:uFill>
              </a:rPr>
              <a:t>ги</a:t>
            </a:r>
            <a:r>
              <a:rPr spc="310" dirty="0" err="1"/>
              <a:t>ческой</a:t>
            </a:r>
            <a:r>
              <a:rPr spc="105" dirty="0"/>
              <a:t> </a:t>
            </a:r>
            <a:r>
              <a:rPr spc="300" dirty="0" err="1" smtClean="0"/>
              <a:t>лаборатори</a:t>
            </a:r>
            <a:r>
              <a:rPr lang="ru-RU" spc="300" dirty="0" err="1" smtClean="0"/>
              <a:t>и</a:t>
            </a:r>
            <a:endParaRPr spc="300" dirty="0"/>
          </a:p>
        </p:txBody>
      </p:sp>
      <p:sp>
        <p:nvSpPr>
          <p:cNvPr id="4" name="object 4"/>
          <p:cNvSpPr txBox="1"/>
          <p:nvPr/>
        </p:nvSpPr>
        <p:spPr>
          <a:xfrm>
            <a:off x="622300" y="1842474"/>
            <a:ext cx="274320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lang="ru-RU" sz="1300" dirty="0" smtClean="0">
                <a:latin typeface="Arial" pitchFamily="34" charset="0"/>
                <a:cs typeface="Arial" pitchFamily="34" charset="0"/>
              </a:rPr>
              <a:t>Химическая и 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био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логическая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лаборатори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я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300" dirty="0" err="1" smtClean="0">
                <a:latin typeface="Arial" pitchFamily="34" charset="0"/>
                <a:cs typeface="Arial" pitchFamily="34" charset="0"/>
              </a:rPr>
              <a:t>располага</a:t>
            </a:r>
            <a:r>
              <a:rPr lang="ru-RU" sz="1300" dirty="0" err="1" smtClean="0">
                <a:latin typeface="Arial" pitchFamily="34" charset="0"/>
                <a:cs typeface="Arial" pitchFamily="34" charset="0"/>
              </a:rPr>
              <a:t>ются</a:t>
            </a:r>
            <a:r>
              <a:rPr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sz="13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sz="1300" dirty="0">
                <a:latin typeface="Arial" pitchFamily="34" charset="0"/>
                <a:cs typeface="Arial" pitchFamily="34" charset="0"/>
              </a:rPr>
              <a:t>одном  помещении. 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12700" marR="5080"/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12700" marR="5080"/>
            <a:r>
              <a:rPr lang="ru-RU" sz="1300" dirty="0" smtClean="0">
                <a:latin typeface="Arial" pitchFamily="34" charset="0"/>
                <a:cs typeface="Arial" pitchFamily="34" charset="0"/>
              </a:rPr>
              <a:t>Лаборантская расположена </a:t>
            </a:r>
            <a:br>
              <a:rPr lang="ru-RU" sz="1300" dirty="0" smtClean="0"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atin typeface="Arial" pitchFamily="34" charset="0"/>
                <a:cs typeface="Arial" pitchFamily="34" charset="0"/>
              </a:rPr>
              <a:t>за стенкой, в ней размещены стеллажи и шкафы для хранения посуды, реактивов, прочего оборудования.</a:t>
            </a:r>
          </a:p>
          <a:p>
            <a:pPr marL="12700" marR="5080"/>
            <a:endParaRPr lang="ru-RU" sz="1300" dirty="0" smtClean="0">
              <a:latin typeface="Arial" pitchFamily="34" charset="0"/>
              <a:cs typeface="Arial" pitchFamily="34" charset="0"/>
            </a:endParaRPr>
          </a:p>
          <a:p>
            <a:pPr marL="12700" marR="5080"/>
            <a:endParaRPr sz="1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object 7"/>
          <p:cNvGrpSpPr/>
          <p:nvPr/>
        </p:nvGrpSpPr>
        <p:grpSpPr>
          <a:xfrm>
            <a:off x="3652198" y="2681311"/>
            <a:ext cx="5083179" cy="3471107"/>
            <a:chOff x="3652198" y="2372954"/>
            <a:chExt cx="5083179" cy="3471107"/>
          </a:xfrm>
        </p:grpSpPr>
        <p:sp>
          <p:nvSpPr>
            <p:cNvPr id="8" name="object 8"/>
            <p:cNvSpPr/>
            <p:nvPr/>
          </p:nvSpPr>
          <p:spPr>
            <a:xfrm>
              <a:off x="6074714" y="2787268"/>
              <a:ext cx="2418080" cy="438150"/>
            </a:xfrm>
            <a:custGeom>
              <a:avLst/>
              <a:gdLst/>
              <a:ahLst/>
              <a:cxnLst/>
              <a:rect l="l" t="t" r="r" b="b"/>
              <a:pathLst>
                <a:path w="2418079" h="438150">
                  <a:moveTo>
                    <a:pt x="2417787" y="0"/>
                  </a:moveTo>
                  <a:lnTo>
                    <a:pt x="0" y="0"/>
                  </a:lnTo>
                  <a:lnTo>
                    <a:pt x="0" y="437794"/>
                  </a:lnTo>
                  <a:lnTo>
                    <a:pt x="2417787" y="437794"/>
                  </a:lnTo>
                  <a:lnTo>
                    <a:pt x="2417787" y="0"/>
                  </a:lnTo>
                  <a:close/>
                </a:path>
              </a:pathLst>
            </a:custGeom>
            <a:solidFill>
              <a:srgbClr val="D4EC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2203" y="5588398"/>
              <a:ext cx="145415" cy="253365"/>
            </a:xfrm>
            <a:custGeom>
              <a:avLst/>
              <a:gdLst/>
              <a:ahLst/>
              <a:cxnLst/>
              <a:rect l="l" t="t" r="r" b="b"/>
              <a:pathLst>
                <a:path w="145414" h="253364">
                  <a:moveTo>
                    <a:pt x="0" y="0"/>
                  </a:moveTo>
                  <a:lnTo>
                    <a:pt x="0" y="253174"/>
                  </a:lnTo>
                  <a:lnTo>
                    <a:pt x="145034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2205" y="5588398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120205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97232" y="5588403"/>
              <a:ext cx="50165" cy="253365"/>
            </a:xfrm>
            <a:custGeom>
              <a:avLst/>
              <a:gdLst/>
              <a:ahLst/>
              <a:cxnLst/>
              <a:rect l="l" t="t" r="r" b="b"/>
              <a:pathLst>
                <a:path w="50164" h="253364">
                  <a:moveTo>
                    <a:pt x="0" y="253174"/>
                  </a:moveTo>
                  <a:lnTo>
                    <a:pt x="49644" y="253174"/>
                  </a:lnTo>
                  <a:lnTo>
                    <a:pt x="49644" y="0"/>
                  </a:lnTo>
                  <a:lnTo>
                    <a:pt x="24815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7686" y="5588398"/>
              <a:ext cx="297180" cy="253365"/>
            </a:xfrm>
            <a:custGeom>
              <a:avLst/>
              <a:gdLst/>
              <a:ahLst/>
              <a:cxnLst/>
              <a:rect l="l" t="t" r="r" b="b"/>
              <a:pathLst>
                <a:path w="297179" h="253364">
                  <a:moveTo>
                    <a:pt x="0" y="0"/>
                  </a:moveTo>
                  <a:lnTo>
                    <a:pt x="0" y="253174"/>
                  </a:lnTo>
                  <a:lnTo>
                    <a:pt x="297154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7689" y="5588398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4">
                  <a:moveTo>
                    <a:pt x="272326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74837" y="5588403"/>
              <a:ext cx="107950" cy="253365"/>
            </a:xfrm>
            <a:custGeom>
              <a:avLst/>
              <a:gdLst/>
              <a:ahLst/>
              <a:cxnLst/>
              <a:rect l="l" t="t" r="r" b="b"/>
              <a:pathLst>
                <a:path w="107950" h="253364">
                  <a:moveTo>
                    <a:pt x="0" y="253174"/>
                  </a:moveTo>
                  <a:lnTo>
                    <a:pt x="107797" y="253174"/>
                  </a:lnTo>
                  <a:lnTo>
                    <a:pt x="107797" y="0"/>
                  </a:lnTo>
                  <a:lnTo>
                    <a:pt x="24472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6878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830808" y="0"/>
                  </a:moveTo>
                  <a:lnTo>
                    <a:pt x="0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3445" y="5588402"/>
              <a:ext cx="405130" cy="253365"/>
            </a:xfrm>
            <a:custGeom>
              <a:avLst/>
              <a:gdLst/>
              <a:ahLst/>
              <a:cxnLst/>
              <a:rect l="l" t="t" r="r" b="b"/>
              <a:pathLst>
                <a:path w="405129" h="253364">
                  <a:moveTo>
                    <a:pt x="0" y="253174"/>
                  </a:moveTo>
                  <a:lnTo>
                    <a:pt x="404596" y="253174"/>
                  </a:lnTo>
                  <a:lnTo>
                    <a:pt x="404596" y="0"/>
                  </a:lnTo>
                  <a:lnTo>
                    <a:pt x="0" y="0"/>
                  </a:lnTo>
                  <a:lnTo>
                    <a:pt x="0" y="253174"/>
                  </a:lnTo>
                  <a:close/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48847" y="5588402"/>
              <a:ext cx="376555" cy="253365"/>
            </a:xfrm>
            <a:custGeom>
              <a:avLst/>
              <a:gdLst/>
              <a:ahLst/>
              <a:cxnLst/>
              <a:rect l="l" t="t" r="r" b="b"/>
              <a:pathLst>
                <a:path w="376554" h="253364">
                  <a:moveTo>
                    <a:pt x="0" y="253174"/>
                  </a:moveTo>
                  <a:lnTo>
                    <a:pt x="376224" y="253174"/>
                  </a:lnTo>
                  <a:lnTo>
                    <a:pt x="376224" y="0"/>
                  </a:lnTo>
                  <a:lnTo>
                    <a:pt x="0" y="0"/>
                  </a:lnTo>
                  <a:lnTo>
                    <a:pt x="0" y="253174"/>
                  </a:lnTo>
                  <a:close/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55883" y="5588398"/>
              <a:ext cx="379095" cy="253365"/>
            </a:xfrm>
            <a:custGeom>
              <a:avLst/>
              <a:gdLst/>
              <a:ahLst/>
              <a:cxnLst/>
              <a:rect l="l" t="t" r="r" b="b"/>
              <a:pathLst>
                <a:path w="379095" h="253364">
                  <a:moveTo>
                    <a:pt x="0" y="0"/>
                  </a:moveTo>
                  <a:lnTo>
                    <a:pt x="0" y="253174"/>
                  </a:lnTo>
                  <a:lnTo>
                    <a:pt x="379031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55882" y="558839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5856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525075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830808" y="0"/>
                  </a:moveTo>
                  <a:lnTo>
                    <a:pt x="0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18039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830808" y="0"/>
                  </a:moveTo>
                  <a:lnTo>
                    <a:pt x="0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82636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830808" y="0"/>
                  </a:moveTo>
                  <a:lnTo>
                    <a:pt x="0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82632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18035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25071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46875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25071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25071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25076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19850" y="0"/>
                  </a:moveTo>
                  <a:lnTo>
                    <a:pt x="0" y="0"/>
                  </a:lnTo>
                  <a:lnTo>
                    <a:pt x="0" y="47510"/>
                  </a:lnTo>
                  <a:lnTo>
                    <a:pt x="19850" y="47510"/>
                  </a:lnTo>
                  <a:lnTo>
                    <a:pt x="1985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36379" y="569123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0" y="0"/>
                  </a:moveTo>
                  <a:lnTo>
                    <a:pt x="19507" y="0"/>
                  </a:lnTo>
                  <a:lnTo>
                    <a:pt x="19507" y="47510"/>
                  </a:lnTo>
                  <a:lnTo>
                    <a:pt x="0" y="47510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44926" y="5705059"/>
              <a:ext cx="791845" cy="20320"/>
            </a:xfrm>
            <a:custGeom>
              <a:avLst/>
              <a:gdLst/>
              <a:ahLst/>
              <a:cxnLst/>
              <a:rect l="l" t="t" r="r" b="b"/>
              <a:pathLst>
                <a:path w="791845" h="20320">
                  <a:moveTo>
                    <a:pt x="0" y="0"/>
                  </a:moveTo>
                  <a:lnTo>
                    <a:pt x="791451" y="0"/>
                  </a:lnTo>
                  <a:lnTo>
                    <a:pt x="791451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64784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16522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64784" y="5714988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40">
                  <a:moveTo>
                    <a:pt x="0" y="0"/>
                  </a:moveTo>
                  <a:lnTo>
                    <a:pt x="751738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34917" y="2549890"/>
              <a:ext cx="0" cy="3291840"/>
            </a:xfrm>
            <a:custGeom>
              <a:avLst/>
              <a:gdLst/>
              <a:ahLst/>
              <a:cxnLst/>
              <a:rect l="l" t="t" r="r" b="b"/>
              <a:pathLst>
                <a:path h="3291840">
                  <a:moveTo>
                    <a:pt x="0" y="3291687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81739" y="2803069"/>
              <a:ext cx="0" cy="2785745"/>
            </a:xfrm>
            <a:custGeom>
              <a:avLst/>
              <a:gdLst/>
              <a:ahLst/>
              <a:cxnLst/>
              <a:rect l="l" t="t" r="r" b="b"/>
              <a:pathLst>
                <a:path h="2785745">
                  <a:moveTo>
                    <a:pt x="0" y="0"/>
                  </a:moveTo>
                  <a:lnTo>
                    <a:pt x="0" y="2785325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81743" y="2372954"/>
              <a:ext cx="253365" cy="177165"/>
            </a:xfrm>
            <a:custGeom>
              <a:avLst/>
              <a:gdLst/>
              <a:ahLst/>
              <a:cxnLst/>
              <a:rect l="l" t="t" r="r" b="b"/>
              <a:pathLst>
                <a:path w="253365" h="177164">
                  <a:moveTo>
                    <a:pt x="253174" y="176936"/>
                  </a:moveTo>
                  <a:lnTo>
                    <a:pt x="253174" y="0"/>
                  </a:lnTo>
                  <a:lnTo>
                    <a:pt x="0" y="0"/>
                  </a:lnTo>
                  <a:lnTo>
                    <a:pt x="0" y="176936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74830" y="2549894"/>
              <a:ext cx="679450" cy="253365"/>
            </a:xfrm>
            <a:custGeom>
              <a:avLst/>
              <a:gdLst/>
              <a:ahLst/>
              <a:cxnLst/>
              <a:rect l="l" t="t" r="r" b="b"/>
              <a:pathLst>
                <a:path w="679450" h="253364">
                  <a:moveTo>
                    <a:pt x="24472" y="253174"/>
                  </a:moveTo>
                  <a:lnTo>
                    <a:pt x="679081" y="253174"/>
                  </a:lnTo>
                  <a:lnTo>
                    <a:pt x="679081" y="0"/>
                  </a:ln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49634" y="2549890"/>
              <a:ext cx="2432685" cy="253365"/>
            </a:xfrm>
            <a:custGeom>
              <a:avLst/>
              <a:gdLst/>
              <a:ahLst/>
              <a:cxnLst/>
              <a:rect l="l" t="t" r="r" b="b"/>
              <a:pathLst>
                <a:path w="2432684" h="253364">
                  <a:moveTo>
                    <a:pt x="0" y="0"/>
                  </a:moveTo>
                  <a:lnTo>
                    <a:pt x="0" y="253174"/>
                  </a:lnTo>
                  <a:lnTo>
                    <a:pt x="2432100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49638" y="2549890"/>
              <a:ext cx="2432685" cy="0"/>
            </a:xfrm>
            <a:custGeom>
              <a:avLst/>
              <a:gdLst/>
              <a:ahLst/>
              <a:cxnLst/>
              <a:rect l="l" t="t" r="r" b="b"/>
              <a:pathLst>
                <a:path w="2432684">
                  <a:moveTo>
                    <a:pt x="2432100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52203" y="2549890"/>
              <a:ext cx="120650" cy="253365"/>
            </a:xfrm>
            <a:custGeom>
              <a:avLst/>
              <a:gdLst/>
              <a:ahLst/>
              <a:cxnLst/>
              <a:rect l="l" t="t" r="r" b="b"/>
              <a:pathLst>
                <a:path w="120650" h="253364">
                  <a:moveTo>
                    <a:pt x="0" y="0"/>
                  </a:moveTo>
                  <a:lnTo>
                    <a:pt x="0" y="253174"/>
                  </a:lnTo>
                  <a:lnTo>
                    <a:pt x="120205" y="253174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52198" y="2549890"/>
              <a:ext cx="145415" cy="0"/>
            </a:xfrm>
            <a:custGeom>
              <a:avLst/>
              <a:gdLst/>
              <a:ahLst/>
              <a:cxnLst/>
              <a:rect l="l" t="t" r="r" b="b"/>
              <a:pathLst>
                <a:path w="145414">
                  <a:moveTo>
                    <a:pt x="145034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22054" y="2803069"/>
              <a:ext cx="1128395" cy="0"/>
            </a:xfrm>
            <a:custGeom>
              <a:avLst/>
              <a:gdLst/>
              <a:ahLst/>
              <a:cxnLst/>
              <a:rect l="l" t="t" r="r" b="b"/>
              <a:pathLst>
                <a:path w="1128395">
                  <a:moveTo>
                    <a:pt x="0" y="0"/>
                  </a:moveTo>
                  <a:lnTo>
                    <a:pt x="1127963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97227" y="2549890"/>
              <a:ext cx="1177925" cy="0"/>
            </a:xfrm>
            <a:custGeom>
              <a:avLst/>
              <a:gdLst/>
              <a:ahLst/>
              <a:cxnLst/>
              <a:rect l="l" t="t" r="r" b="b"/>
              <a:pathLst>
                <a:path w="1177925">
                  <a:moveTo>
                    <a:pt x="1177607" y="0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50015" y="2803069"/>
              <a:ext cx="49530" cy="413384"/>
            </a:xfrm>
            <a:custGeom>
              <a:avLst/>
              <a:gdLst/>
              <a:ahLst/>
              <a:cxnLst/>
              <a:rect l="l" t="t" r="r" b="b"/>
              <a:pathLst>
                <a:path w="49529" h="413385">
                  <a:moveTo>
                    <a:pt x="0" y="0"/>
                  </a:moveTo>
                  <a:lnTo>
                    <a:pt x="0" y="413105"/>
                  </a:lnTo>
                  <a:lnTo>
                    <a:pt x="49288" y="413105"/>
                  </a:lnTo>
                  <a:lnTo>
                    <a:pt x="49288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50014" y="3611895"/>
              <a:ext cx="49530" cy="1976755"/>
            </a:xfrm>
            <a:custGeom>
              <a:avLst/>
              <a:gdLst/>
              <a:ahLst/>
              <a:cxnLst/>
              <a:rect l="l" t="t" r="r" b="b"/>
              <a:pathLst>
                <a:path w="49529" h="1976754">
                  <a:moveTo>
                    <a:pt x="49288" y="0"/>
                  </a:moveTo>
                  <a:lnTo>
                    <a:pt x="0" y="0"/>
                  </a:lnTo>
                  <a:lnTo>
                    <a:pt x="0" y="1976501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99302" y="3611897"/>
              <a:ext cx="0" cy="1976755"/>
            </a:xfrm>
            <a:custGeom>
              <a:avLst/>
              <a:gdLst/>
              <a:ahLst/>
              <a:cxnLst/>
              <a:rect l="l" t="t" r="r" b="b"/>
              <a:pathLst>
                <a:path h="1976754">
                  <a:moveTo>
                    <a:pt x="0" y="1976501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29780" y="2549894"/>
              <a:ext cx="20320" cy="253365"/>
            </a:xfrm>
            <a:custGeom>
              <a:avLst/>
              <a:gdLst/>
              <a:ahLst/>
              <a:cxnLst/>
              <a:rect l="l" t="t" r="r" b="b"/>
              <a:pathLst>
                <a:path w="20320" h="253364">
                  <a:moveTo>
                    <a:pt x="0" y="253174"/>
                  </a:moveTo>
                  <a:lnTo>
                    <a:pt x="19862" y="253174"/>
                  </a:lnTo>
                  <a:lnTo>
                    <a:pt x="19862" y="0"/>
                  </a:lnTo>
                  <a:lnTo>
                    <a:pt x="0" y="0"/>
                  </a:lnTo>
                  <a:lnTo>
                    <a:pt x="0" y="253174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53900" y="2549894"/>
              <a:ext cx="20320" cy="253365"/>
            </a:xfrm>
            <a:custGeom>
              <a:avLst/>
              <a:gdLst/>
              <a:ahLst/>
              <a:cxnLst/>
              <a:rect l="l" t="t" r="r" b="b"/>
              <a:pathLst>
                <a:path w="20320" h="253364">
                  <a:moveTo>
                    <a:pt x="19862" y="253174"/>
                  </a:moveTo>
                  <a:lnTo>
                    <a:pt x="0" y="253174"/>
                  </a:lnTo>
                  <a:lnTo>
                    <a:pt x="0" y="0"/>
                  </a:lnTo>
                  <a:lnTo>
                    <a:pt x="19862" y="0"/>
                  </a:lnTo>
                  <a:lnTo>
                    <a:pt x="19862" y="253174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73766" y="2378267"/>
              <a:ext cx="44450" cy="172085"/>
            </a:xfrm>
            <a:custGeom>
              <a:avLst/>
              <a:gdLst/>
              <a:ahLst/>
              <a:cxnLst/>
              <a:rect l="l" t="t" r="r" b="b"/>
              <a:pathLst>
                <a:path w="44450" h="172085">
                  <a:moveTo>
                    <a:pt x="43967" y="0"/>
                  </a:moveTo>
                  <a:lnTo>
                    <a:pt x="22351" y="47734"/>
                  </a:lnTo>
                  <a:lnTo>
                    <a:pt x="3882" y="119541"/>
                  </a:lnTo>
                  <a:lnTo>
                    <a:pt x="355" y="156730"/>
                  </a:lnTo>
                  <a:lnTo>
                    <a:pt x="0" y="171627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709928" y="2378262"/>
              <a:ext cx="320040" cy="186055"/>
            </a:xfrm>
            <a:custGeom>
              <a:avLst/>
              <a:gdLst/>
              <a:ahLst/>
              <a:cxnLst/>
              <a:rect l="l" t="t" r="r" b="b"/>
              <a:pathLst>
                <a:path w="320039" h="186055">
                  <a:moveTo>
                    <a:pt x="319849" y="171627"/>
                  </a:moveTo>
                  <a:lnTo>
                    <a:pt x="312051" y="185458"/>
                  </a:lnTo>
                  <a:lnTo>
                    <a:pt x="0" y="13830"/>
                  </a:lnTo>
                  <a:lnTo>
                    <a:pt x="7810" y="0"/>
                  </a:lnTo>
                  <a:lnTo>
                    <a:pt x="319849" y="171627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18035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18035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5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18030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19862" y="0"/>
                  </a:moveTo>
                  <a:lnTo>
                    <a:pt x="0" y="0"/>
                  </a:lnTo>
                  <a:lnTo>
                    <a:pt x="0" y="47510"/>
                  </a:lnTo>
                  <a:lnTo>
                    <a:pt x="19862" y="47510"/>
                  </a:lnTo>
                  <a:lnTo>
                    <a:pt x="19862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28990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0" y="0"/>
                  </a:moveTo>
                  <a:lnTo>
                    <a:pt x="19862" y="0"/>
                  </a:lnTo>
                  <a:lnTo>
                    <a:pt x="19862" y="47510"/>
                  </a:lnTo>
                  <a:lnTo>
                    <a:pt x="0" y="47510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37893" y="5705059"/>
              <a:ext cx="791210" cy="20320"/>
            </a:xfrm>
            <a:custGeom>
              <a:avLst/>
              <a:gdLst/>
              <a:ahLst/>
              <a:cxnLst/>
              <a:rect l="l" t="t" r="r" b="b"/>
              <a:pathLst>
                <a:path w="791209" h="20320">
                  <a:moveTo>
                    <a:pt x="0" y="0"/>
                  </a:moveTo>
                  <a:lnTo>
                    <a:pt x="791095" y="0"/>
                  </a:lnTo>
                  <a:lnTo>
                    <a:pt x="791095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57748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109486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357748" y="5714988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40">
                  <a:moveTo>
                    <a:pt x="0" y="0"/>
                  </a:moveTo>
                  <a:lnTo>
                    <a:pt x="751738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082632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82632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82628" y="569123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507" y="0"/>
                  </a:moveTo>
                  <a:lnTo>
                    <a:pt x="0" y="0"/>
                  </a:lnTo>
                  <a:lnTo>
                    <a:pt x="0" y="47510"/>
                  </a:lnTo>
                  <a:lnTo>
                    <a:pt x="19507" y="47510"/>
                  </a:lnTo>
                  <a:lnTo>
                    <a:pt x="19507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93587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0" y="0"/>
                  </a:moveTo>
                  <a:lnTo>
                    <a:pt x="19862" y="0"/>
                  </a:lnTo>
                  <a:lnTo>
                    <a:pt x="19862" y="47510"/>
                  </a:lnTo>
                  <a:lnTo>
                    <a:pt x="0" y="47510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102136" y="5705059"/>
              <a:ext cx="791845" cy="20320"/>
            </a:xfrm>
            <a:custGeom>
              <a:avLst/>
              <a:gdLst/>
              <a:ahLst/>
              <a:cxnLst/>
              <a:rect l="l" t="t" r="r" b="b"/>
              <a:pathLst>
                <a:path w="791845" h="20320">
                  <a:moveTo>
                    <a:pt x="0" y="0"/>
                  </a:moveTo>
                  <a:lnTo>
                    <a:pt x="791451" y="0"/>
                  </a:lnTo>
                  <a:lnTo>
                    <a:pt x="791451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121993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873729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21993" y="5714988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39">
                  <a:moveTo>
                    <a:pt x="0" y="0"/>
                  </a:moveTo>
                  <a:lnTo>
                    <a:pt x="751738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526491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513366" y="558449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90">
                  <a:moveTo>
                    <a:pt x="886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509465" y="558059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0" y="0"/>
                  </a:moveTo>
                  <a:lnTo>
                    <a:pt x="355" y="1422"/>
                  </a:lnTo>
                  <a:lnTo>
                    <a:pt x="1066" y="2832"/>
                  </a:lnTo>
                  <a:lnTo>
                    <a:pt x="2489" y="3543"/>
                  </a:lnTo>
                  <a:lnTo>
                    <a:pt x="3898" y="38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509113" y="5566411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141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509467" y="5562514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4" h="4445">
                  <a:moveTo>
                    <a:pt x="3898" y="0"/>
                  </a:moveTo>
                  <a:lnTo>
                    <a:pt x="2476" y="355"/>
                  </a:lnTo>
                  <a:lnTo>
                    <a:pt x="1066" y="1066"/>
                  </a:lnTo>
                  <a:lnTo>
                    <a:pt x="355" y="2476"/>
                  </a:lnTo>
                  <a:lnTo>
                    <a:pt x="0" y="3898"/>
                  </a:lnTo>
                </a:path>
                <a:path w="13334" h="4445">
                  <a:moveTo>
                    <a:pt x="3898" y="0"/>
                  </a:moveTo>
                  <a:lnTo>
                    <a:pt x="127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526491" y="5566768"/>
              <a:ext cx="358775" cy="0"/>
            </a:xfrm>
            <a:custGeom>
              <a:avLst/>
              <a:gdLst/>
              <a:ahLst/>
              <a:cxnLst/>
              <a:rect l="l" t="t" r="r" b="b"/>
              <a:pathLst>
                <a:path w="358775">
                  <a:moveTo>
                    <a:pt x="0" y="0"/>
                  </a:moveTo>
                  <a:lnTo>
                    <a:pt x="3584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30027" y="5566769"/>
              <a:ext cx="354965" cy="17780"/>
            </a:xfrm>
            <a:custGeom>
              <a:avLst/>
              <a:gdLst/>
              <a:ahLst/>
              <a:cxnLst/>
              <a:rect l="l" t="t" r="r" b="b"/>
              <a:pathLst>
                <a:path w="354965" h="17779">
                  <a:moveTo>
                    <a:pt x="354952" y="17729"/>
                  </a:moveTo>
                  <a:lnTo>
                    <a:pt x="0" y="17729"/>
                  </a:lnTo>
                  <a:lnTo>
                    <a:pt x="0" y="0"/>
                  </a:ln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17626" y="5562514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5">
                  <a:moveTo>
                    <a:pt x="0" y="0"/>
                  </a:moveTo>
                  <a:lnTo>
                    <a:pt x="3673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30034" y="5581305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5">
                  <a:moveTo>
                    <a:pt x="0" y="0"/>
                  </a:move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17626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864" y="0"/>
                  </a:moveTo>
                  <a:lnTo>
                    <a:pt x="0" y="0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17624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0" y="0"/>
                  </a:moveTo>
                  <a:lnTo>
                    <a:pt x="8864" y="0"/>
                  </a:lnTo>
                  <a:lnTo>
                    <a:pt x="8864" y="17729"/>
                  </a:lnTo>
                  <a:lnTo>
                    <a:pt x="0" y="177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884981" y="5566768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884980" y="5566769"/>
              <a:ext cx="474345" cy="17780"/>
            </a:xfrm>
            <a:custGeom>
              <a:avLst/>
              <a:gdLst/>
              <a:ahLst/>
              <a:cxnLst/>
              <a:rect l="l" t="t" r="r" b="b"/>
              <a:pathLst>
                <a:path w="474345" h="17779">
                  <a:moveTo>
                    <a:pt x="0" y="17729"/>
                  </a:moveTo>
                  <a:lnTo>
                    <a:pt x="473735" y="17729"/>
                  </a:lnTo>
                  <a:lnTo>
                    <a:pt x="47373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84974" y="5562514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4868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884972" y="5581305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25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19097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305981" y="558449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2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302077" y="5566411"/>
              <a:ext cx="4445" cy="18415"/>
            </a:xfrm>
            <a:custGeom>
              <a:avLst/>
              <a:gdLst/>
              <a:ahLst/>
              <a:cxnLst/>
              <a:rect l="l" t="t" r="r" b="b"/>
              <a:pathLst>
                <a:path w="4445" h="18414">
                  <a:moveTo>
                    <a:pt x="0" y="14185"/>
                  </a:moveTo>
                  <a:lnTo>
                    <a:pt x="355" y="15608"/>
                  </a:lnTo>
                  <a:lnTo>
                    <a:pt x="1066" y="17018"/>
                  </a:lnTo>
                  <a:lnTo>
                    <a:pt x="2476" y="17729"/>
                  </a:lnTo>
                  <a:lnTo>
                    <a:pt x="3898" y="18084"/>
                  </a:lnTo>
                </a:path>
                <a:path w="4445" h="18414">
                  <a:moveTo>
                    <a:pt x="0" y="141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02080" y="5562514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5" h="4445">
                  <a:moveTo>
                    <a:pt x="3898" y="0"/>
                  </a:moveTo>
                  <a:lnTo>
                    <a:pt x="2476" y="355"/>
                  </a:lnTo>
                  <a:lnTo>
                    <a:pt x="1066" y="1066"/>
                  </a:lnTo>
                  <a:lnTo>
                    <a:pt x="355" y="2476"/>
                  </a:lnTo>
                  <a:lnTo>
                    <a:pt x="0" y="3898"/>
                  </a:lnTo>
                </a:path>
                <a:path w="13335" h="4445">
                  <a:moveTo>
                    <a:pt x="3898" y="0"/>
                  </a:moveTo>
                  <a:lnTo>
                    <a:pt x="131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19097" y="5566768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09">
                  <a:moveTo>
                    <a:pt x="0" y="0"/>
                  </a:moveTo>
                  <a:lnTo>
                    <a:pt x="3588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322998" y="5566769"/>
              <a:ext cx="354965" cy="17780"/>
            </a:xfrm>
            <a:custGeom>
              <a:avLst/>
              <a:gdLst/>
              <a:ahLst/>
              <a:cxnLst/>
              <a:rect l="l" t="t" r="r" b="b"/>
              <a:pathLst>
                <a:path w="354965" h="17779">
                  <a:moveTo>
                    <a:pt x="354952" y="17729"/>
                  </a:moveTo>
                  <a:lnTo>
                    <a:pt x="0" y="17729"/>
                  </a:lnTo>
                  <a:lnTo>
                    <a:pt x="0" y="0"/>
                  </a:ln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10590" y="5562514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5">
                  <a:moveTo>
                    <a:pt x="0" y="0"/>
                  </a:moveTo>
                  <a:lnTo>
                    <a:pt x="3673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22998" y="5581305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5">
                  <a:moveTo>
                    <a:pt x="0" y="0"/>
                  </a:move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310588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310589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  <a:lnTo>
                    <a:pt x="0" y="177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51686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55582" y="5562514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4" h="22225">
                  <a:moveTo>
                    <a:pt x="0" y="21983"/>
                  </a:moveTo>
                  <a:lnTo>
                    <a:pt x="9220" y="21983"/>
                  </a:lnTo>
                  <a:lnTo>
                    <a:pt x="10642" y="21628"/>
                  </a:lnTo>
                  <a:lnTo>
                    <a:pt x="12052" y="20916"/>
                  </a:lnTo>
                  <a:lnTo>
                    <a:pt x="12763" y="19507"/>
                  </a:lnTo>
                  <a:lnTo>
                    <a:pt x="13131" y="18084"/>
                  </a:lnTo>
                  <a:lnTo>
                    <a:pt x="13131" y="3898"/>
                  </a:lnTo>
                  <a:lnTo>
                    <a:pt x="12763" y="2476"/>
                  </a:lnTo>
                  <a:lnTo>
                    <a:pt x="12052" y="1066"/>
                  </a:lnTo>
                  <a:lnTo>
                    <a:pt x="10642" y="355"/>
                  </a:lnTo>
                  <a:lnTo>
                    <a:pt x="92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677950" y="5566768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677950" y="5566769"/>
              <a:ext cx="474345" cy="17780"/>
            </a:xfrm>
            <a:custGeom>
              <a:avLst/>
              <a:gdLst/>
              <a:ahLst/>
              <a:cxnLst/>
              <a:rect l="l" t="t" r="r" b="b"/>
              <a:pathLst>
                <a:path w="474345" h="17779">
                  <a:moveTo>
                    <a:pt x="0" y="17729"/>
                  </a:moveTo>
                  <a:lnTo>
                    <a:pt x="473735" y="17729"/>
                  </a:lnTo>
                  <a:lnTo>
                    <a:pt x="47373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677949" y="5562514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4868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677949" y="5581305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2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151681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51684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90" h="17779">
                  <a:moveTo>
                    <a:pt x="8508" y="0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8508" y="17729"/>
                  </a:lnTo>
                  <a:lnTo>
                    <a:pt x="85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083696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070576" y="558449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2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066677" y="5566411"/>
              <a:ext cx="4445" cy="18415"/>
            </a:xfrm>
            <a:custGeom>
              <a:avLst/>
              <a:gdLst/>
              <a:ahLst/>
              <a:cxnLst/>
              <a:rect l="l" t="t" r="r" b="b"/>
              <a:pathLst>
                <a:path w="4445" h="18414">
                  <a:moveTo>
                    <a:pt x="0" y="14185"/>
                  </a:moveTo>
                  <a:lnTo>
                    <a:pt x="355" y="15608"/>
                  </a:lnTo>
                  <a:lnTo>
                    <a:pt x="1066" y="17018"/>
                  </a:lnTo>
                  <a:lnTo>
                    <a:pt x="2476" y="17729"/>
                  </a:lnTo>
                  <a:lnTo>
                    <a:pt x="3898" y="18084"/>
                  </a:lnTo>
                </a:path>
                <a:path w="4445" h="18414">
                  <a:moveTo>
                    <a:pt x="0" y="141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066677" y="5562514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5" h="4445">
                  <a:moveTo>
                    <a:pt x="3898" y="0"/>
                  </a:moveTo>
                  <a:lnTo>
                    <a:pt x="2476" y="355"/>
                  </a:lnTo>
                  <a:lnTo>
                    <a:pt x="1066" y="1066"/>
                  </a:lnTo>
                  <a:lnTo>
                    <a:pt x="355" y="2476"/>
                  </a:lnTo>
                  <a:lnTo>
                    <a:pt x="0" y="3898"/>
                  </a:lnTo>
                </a:path>
                <a:path w="13335" h="4445">
                  <a:moveTo>
                    <a:pt x="3898" y="0"/>
                  </a:moveTo>
                  <a:lnTo>
                    <a:pt x="131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83696" y="5566768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8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087236" y="5566769"/>
              <a:ext cx="355600" cy="17780"/>
            </a:xfrm>
            <a:custGeom>
              <a:avLst/>
              <a:gdLst/>
              <a:ahLst/>
              <a:cxnLst/>
              <a:rect l="l" t="t" r="r" b="b"/>
              <a:pathLst>
                <a:path w="355600" h="17779">
                  <a:moveTo>
                    <a:pt x="355307" y="17729"/>
                  </a:moveTo>
                  <a:lnTo>
                    <a:pt x="0" y="17729"/>
                  </a:lnTo>
                  <a:lnTo>
                    <a:pt x="0" y="0"/>
                  </a:lnTo>
                  <a:lnTo>
                    <a:pt x="3553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075187" y="5562514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4">
                  <a:moveTo>
                    <a:pt x="0" y="0"/>
                  </a:moveTo>
                  <a:lnTo>
                    <a:pt x="3673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087244" y="5581305"/>
              <a:ext cx="355600" cy="0"/>
            </a:xfrm>
            <a:custGeom>
              <a:avLst/>
              <a:gdLst/>
              <a:ahLst/>
              <a:cxnLst/>
              <a:rect l="l" t="t" r="r" b="b"/>
              <a:pathLst>
                <a:path w="355600">
                  <a:moveTo>
                    <a:pt x="0" y="0"/>
                  </a:moveTo>
                  <a:lnTo>
                    <a:pt x="3553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075187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075186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  <a:lnTo>
                    <a:pt x="0" y="177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915926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919828" y="5562514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5" h="22225">
                  <a:moveTo>
                    <a:pt x="0" y="21983"/>
                  </a:moveTo>
                  <a:lnTo>
                    <a:pt x="9220" y="21983"/>
                  </a:lnTo>
                  <a:lnTo>
                    <a:pt x="10642" y="21628"/>
                  </a:lnTo>
                  <a:lnTo>
                    <a:pt x="12052" y="20916"/>
                  </a:lnTo>
                  <a:lnTo>
                    <a:pt x="12763" y="19507"/>
                  </a:lnTo>
                  <a:lnTo>
                    <a:pt x="13119" y="18084"/>
                  </a:lnTo>
                  <a:lnTo>
                    <a:pt x="13119" y="3898"/>
                  </a:lnTo>
                  <a:lnTo>
                    <a:pt x="12763" y="2476"/>
                  </a:lnTo>
                  <a:lnTo>
                    <a:pt x="12052" y="1066"/>
                  </a:lnTo>
                  <a:lnTo>
                    <a:pt x="10642" y="355"/>
                  </a:lnTo>
                  <a:lnTo>
                    <a:pt x="92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442546" y="5566768"/>
              <a:ext cx="473709" cy="0"/>
            </a:xfrm>
            <a:custGeom>
              <a:avLst/>
              <a:gdLst/>
              <a:ahLst/>
              <a:cxnLst/>
              <a:rect l="l" t="t" r="r" b="b"/>
              <a:pathLst>
                <a:path w="473710">
                  <a:moveTo>
                    <a:pt x="47337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442544" y="5566769"/>
              <a:ext cx="473709" cy="17780"/>
            </a:xfrm>
            <a:custGeom>
              <a:avLst/>
              <a:gdLst/>
              <a:ahLst/>
              <a:cxnLst/>
              <a:rect l="l" t="t" r="r" b="b"/>
              <a:pathLst>
                <a:path w="473710" h="17779">
                  <a:moveTo>
                    <a:pt x="0" y="17729"/>
                  </a:moveTo>
                  <a:lnTo>
                    <a:pt x="473379" y="17729"/>
                  </a:lnTo>
                  <a:lnTo>
                    <a:pt x="47337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442548" y="5562514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48649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42548" y="5581305"/>
              <a:ext cx="481965" cy="0"/>
            </a:xfrm>
            <a:custGeom>
              <a:avLst/>
              <a:gdLst/>
              <a:ahLst/>
              <a:cxnLst/>
              <a:rect l="l" t="t" r="r" b="b"/>
              <a:pathLst>
                <a:path w="481964">
                  <a:moveTo>
                    <a:pt x="4818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915926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915928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8509" y="17729"/>
                  </a:lnTo>
                  <a:lnTo>
                    <a:pt x="85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468432" y="4589150"/>
              <a:ext cx="90805" cy="166370"/>
            </a:xfrm>
            <a:custGeom>
              <a:avLst/>
              <a:gdLst/>
              <a:ahLst/>
              <a:cxnLst/>
              <a:rect l="l" t="t" r="r" b="b"/>
              <a:pathLst>
                <a:path w="90804" h="166370">
                  <a:moveTo>
                    <a:pt x="0" y="158153"/>
                  </a:moveTo>
                  <a:lnTo>
                    <a:pt x="7797" y="165950"/>
                  </a:lnTo>
                  <a:lnTo>
                    <a:pt x="82969" y="165950"/>
                  </a:lnTo>
                  <a:lnTo>
                    <a:pt x="90779" y="158153"/>
                  </a:lnTo>
                  <a:lnTo>
                    <a:pt x="90779" y="7810"/>
                  </a:lnTo>
                  <a:lnTo>
                    <a:pt x="85102" y="355"/>
                  </a:lnTo>
                  <a:lnTo>
                    <a:pt x="829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76234" y="4588798"/>
              <a:ext cx="75565" cy="0"/>
            </a:xfrm>
            <a:custGeom>
              <a:avLst/>
              <a:gdLst/>
              <a:ahLst/>
              <a:cxnLst/>
              <a:rect l="l" t="t" r="r" b="b"/>
              <a:pathLst>
                <a:path w="75564">
                  <a:moveTo>
                    <a:pt x="7517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68433" y="4589156"/>
              <a:ext cx="8255" cy="158750"/>
            </a:xfrm>
            <a:custGeom>
              <a:avLst/>
              <a:gdLst/>
              <a:ahLst/>
              <a:cxnLst/>
              <a:rect l="l" t="t" r="r" b="b"/>
              <a:pathLst>
                <a:path w="8254" h="158750">
                  <a:moveTo>
                    <a:pt x="7797" y="0"/>
                  </a:moveTo>
                  <a:lnTo>
                    <a:pt x="0" y="7797"/>
                  </a:lnTo>
                  <a:lnTo>
                    <a:pt x="0" y="1581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519140" y="480722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4" h="6985">
                  <a:moveTo>
                    <a:pt x="7797" y="6743"/>
                  </a:moveTo>
                  <a:lnTo>
                    <a:pt x="6375" y="4610"/>
                  </a:lnTo>
                  <a:lnTo>
                    <a:pt x="4610" y="2476"/>
                  </a:lnTo>
                  <a:lnTo>
                    <a:pt x="2476" y="106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505663" y="4796589"/>
              <a:ext cx="26670" cy="19050"/>
            </a:xfrm>
            <a:custGeom>
              <a:avLst/>
              <a:gdLst/>
              <a:ahLst/>
              <a:cxnLst/>
              <a:rect l="l" t="t" r="r" b="b"/>
              <a:pathLst>
                <a:path w="26670" h="19050">
                  <a:moveTo>
                    <a:pt x="0" y="18440"/>
                  </a:moveTo>
                  <a:lnTo>
                    <a:pt x="7086" y="14541"/>
                  </a:lnTo>
                  <a:lnTo>
                    <a:pt x="13830" y="9931"/>
                  </a:lnTo>
                  <a:lnTo>
                    <a:pt x="20205" y="4965"/>
                  </a:lnTo>
                  <a:lnTo>
                    <a:pt x="262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520202" y="4818221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70" h="17779">
                  <a:moveTo>
                    <a:pt x="26593" y="0"/>
                  </a:moveTo>
                  <a:lnTo>
                    <a:pt x="19507" y="3898"/>
                  </a:lnTo>
                  <a:lnTo>
                    <a:pt x="12763" y="8153"/>
                  </a:lnTo>
                  <a:lnTo>
                    <a:pt x="6032" y="12763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528713" y="4816799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60">
                  <a:moveTo>
                    <a:pt x="3543" y="9575"/>
                  </a:moveTo>
                  <a:lnTo>
                    <a:pt x="3543" y="7099"/>
                  </a:lnTo>
                  <a:lnTo>
                    <a:pt x="2832" y="4610"/>
                  </a:lnTo>
                  <a:lnTo>
                    <a:pt x="1765" y="213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531902" y="480793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0" y="4610"/>
                  </a:moveTo>
                  <a:lnTo>
                    <a:pt x="711" y="4965"/>
                  </a:lnTo>
                  <a:lnTo>
                    <a:pt x="2133" y="4965"/>
                  </a:lnTo>
                  <a:lnTo>
                    <a:pt x="4965" y="3543"/>
                  </a:lnTo>
                  <a:lnTo>
                    <a:pt x="6032" y="2133"/>
                  </a:lnTo>
                  <a:lnTo>
                    <a:pt x="6388" y="1066"/>
                  </a:lnTo>
                  <a:lnTo>
                    <a:pt x="6388" y="355"/>
                  </a:lnTo>
                  <a:lnTo>
                    <a:pt x="5676" y="0"/>
                  </a:lnTo>
                  <a:lnTo>
                    <a:pt x="4254" y="0"/>
                  </a:lnTo>
                  <a:lnTo>
                    <a:pt x="1422" y="1422"/>
                  </a:lnTo>
                  <a:lnTo>
                    <a:pt x="355" y="2832"/>
                  </a:lnTo>
                  <a:lnTo>
                    <a:pt x="0" y="3898"/>
                  </a:lnTo>
                  <a:lnTo>
                    <a:pt x="0" y="46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26582" y="4805107"/>
              <a:ext cx="15875" cy="11430"/>
            </a:xfrm>
            <a:custGeom>
              <a:avLst/>
              <a:gdLst/>
              <a:ahLst/>
              <a:cxnLst/>
              <a:rect l="l" t="t" r="r" b="b"/>
              <a:pathLst>
                <a:path w="15875" h="11429">
                  <a:moveTo>
                    <a:pt x="355" y="10985"/>
                  </a:moveTo>
                  <a:lnTo>
                    <a:pt x="1066" y="11341"/>
                  </a:lnTo>
                  <a:lnTo>
                    <a:pt x="2133" y="11341"/>
                  </a:lnTo>
                  <a:lnTo>
                    <a:pt x="6286" y="10871"/>
                  </a:lnTo>
                  <a:lnTo>
                    <a:pt x="14109" y="5308"/>
                  </a:lnTo>
                  <a:lnTo>
                    <a:pt x="15608" y="1409"/>
                  </a:lnTo>
                  <a:lnTo>
                    <a:pt x="15252" y="342"/>
                  </a:lnTo>
                  <a:lnTo>
                    <a:pt x="14541" y="0"/>
                  </a:lnTo>
                  <a:lnTo>
                    <a:pt x="8775" y="279"/>
                  </a:lnTo>
                  <a:lnTo>
                    <a:pt x="3962" y="4699"/>
                  </a:lnTo>
                  <a:lnTo>
                    <a:pt x="355" y="8864"/>
                  </a:lnTo>
                  <a:lnTo>
                    <a:pt x="0" y="9918"/>
                  </a:lnTo>
                  <a:lnTo>
                    <a:pt x="355" y="109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535100" y="479730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89">
                  <a:moveTo>
                    <a:pt x="7086" y="85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532262" y="479695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476" y="698"/>
                  </a:moveTo>
                  <a:lnTo>
                    <a:pt x="1765" y="342"/>
                  </a:lnTo>
                  <a:lnTo>
                    <a:pt x="140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15950" y="4796590"/>
              <a:ext cx="16510" cy="10795"/>
            </a:xfrm>
            <a:custGeom>
              <a:avLst/>
              <a:gdLst/>
              <a:ahLst/>
              <a:cxnLst/>
              <a:rect l="l" t="t" r="r" b="b"/>
              <a:pathLst>
                <a:path w="16510" h="10795">
                  <a:moveTo>
                    <a:pt x="16306" y="0"/>
                  </a:moveTo>
                  <a:lnTo>
                    <a:pt x="0" y="102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498571" y="4807226"/>
              <a:ext cx="17780" cy="1905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373" y="0"/>
                  </a:moveTo>
                  <a:lnTo>
                    <a:pt x="10286" y="4965"/>
                  </a:lnTo>
                  <a:lnTo>
                    <a:pt x="4610" y="11341"/>
                  </a:lnTo>
                  <a:lnTo>
                    <a:pt x="2120" y="14897"/>
                  </a:lnTo>
                  <a:lnTo>
                    <a:pt x="0" y="187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497859" y="4825667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4" h="9525">
                  <a:moveTo>
                    <a:pt x="711" y="0"/>
                  </a:moveTo>
                  <a:lnTo>
                    <a:pt x="0" y="2476"/>
                  </a:lnTo>
                  <a:lnTo>
                    <a:pt x="0" y="4965"/>
                  </a:lnTo>
                  <a:lnTo>
                    <a:pt x="711" y="7086"/>
                  </a:lnTo>
                  <a:lnTo>
                    <a:pt x="1777" y="92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542187" y="4805813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60">
                  <a:moveTo>
                    <a:pt x="0" y="0"/>
                  </a:moveTo>
                  <a:lnTo>
                    <a:pt x="4965" y="95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546796" y="481538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0" y="2489"/>
                  </a:moveTo>
                  <a:lnTo>
                    <a:pt x="355" y="1778"/>
                  </a:lnTo>
                  <a:lnTo>
                    <a:pt x="355" y="71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531199" y="4818221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29">
                  <a:moveTo>
                    <a:pt x="15951" y="0"/>
                  </a:moveTo>
                  <a:lnTo>
                    <a:pt x="0" y="113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507789" y="4829923"/>
              <a:ext cx="24130" cy="9525"/>
            </a:xfrm>
            <a:custGeom>
              <a:avLst/>
              <a:gdLst/>
              <a:ahLst/>
              <a:cxnLst/>
              <a:rect l="l" t="t" r="r" b="b"/>
              <a:pathLst>
                <a:path w="24129" h="9525">
                  <a:moveTo>
                    <a:pt x="0" y="9220"/>
                  </a:moveTo>
                  <a:lnTo>
                    <a:pt x="20205" y="2133"/>
                  </a:lnTo>
                  <a:lnTo>
                    <a:pt x="237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499279" y="483488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4" h="4445">
                  <a:moveTo>
                    <a:pt x="0" y="0"/>
                  </a:moveTo>
                  <a:lnTo>
                    <a:pt x="1422" y="1778"/>
                  </a:lnTo>
                  <a:lnTo>
                    <a:pt x="3543" y="3187"/>
                  </a:lnTo>
                  <a:lnTo>
                    <a:pt x="5676" y="4254"/>
                  </a:lnTo>
                  <a:lnTo>
                    <a:pt x="8153" y="42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473395" y="4604402"/>
              <a:ext cx="4445" cy="20320"/>
            </a:xfrm>
            <a:custGeom>
              <a:avLst/>
              <a:gdLst/>
              <a:ahLst/>
              <a:cxnLst/>
              <a:rect l="l" t="t" r="r" b="b"/>
              <a:pathLst>
                <a:path w="4445" h="20320">
                  <a:moveTo>
                    <a:pt x="0" y="0"/>
                  </a:moveTo>
                  <a:lnTo>
                    <a:pt x="4254" y="0"/>
                  </a:lnTo>
                  <a:lnTo>
                    <a:pt x="4254" y="19850"/>
                  </a:lnTo>
                  <a:lnTo>
                    <a:pt x="0" y="1985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586157" y="4505131"/>
              <a:ext cx="47625" cy="46990"/>
            </a:xfrm>
            <a:custGeom>
              <a:avLst/>
              <a:gdLst/>
              <a:ahLst/>
              <a:cxnLst/>
              <a:rect l="l" t="t" r="r" b="b"/>
              <a:pathLst>
                <a:path w="47625" h="46989">
                  <a:moveTo>
                    <a:pt x="8153" y="41471"/>
                  </a:moveTo>
                  <a:lnTo>
                    <a:pt x="11696" y="44303"/>
                  </a:lnTo>
                  <a:lnTo>
                    <a:pt x="15595" y="46081"/>
                  </a:lnTo>
                  <a:lnTo>
                    <a:pt x="30148" y="46721"/>
                  </a:lnTo>
                  <a:lnTo>
                    <a:pt x="41671" y="39333"/>
                  </a:lnTo>
                  <a:lnTo>
                    <a:pt x="47428" y="26984"/>
                  </a:lnTo>
                  <a:lnTo>
                    <a:pt x="44678" y="12744"/>
                  </a:lnTo>
                  <a:lnTo>
                    <a:pt x="42189" y="8845"/>
                  </a:lnTo>
                  <a:lnTo>
                    <a:pt x="39357" y="5657"/>
                  </a:lnTo>
                  <a:lnTo>
                    <a:pt x="25867" y="0"/>
                  </a:lnTo>
                  <a:lnTo>
                    <a:pt x="12611" y="2800"/>
                  </a:lnTo>
                  <a:lnTo>
                    <a:pt x="2888" y="12258"/>
                  </a:lnTo>
                  <a:lnTo>
                    <a:pt x="0" y="26574"/>
                  </a:lnTo>
                  <a:lnTo>
                    <a:pt x="1066" y="30829"/>
                  </a:lnTo>
                  <a:lnTo>
                    <a:pt x="2832" y="350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563459" y="4531003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0" y="39712"/>
                  </a:moveTo>
                  <a:lnTo>
                    <a:pt x="50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08846" y="452461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965" y="6388"/>
                  </a:moveTo>
                  <a:lnTo>
                    <a:pt x="5321" y="4965"/>
                  </a:lnTo>
                  <a:lnTo>
                    <a:pt x="4965" y="3200"/>
                  </a:lnTo>
                  <a:lnTo>
                    <a:pt x="4254" y="1777"/>
                  </a:lnTo>
                  <a:lnTo>
                    <a:pt x="3187" y="711"/>
                  </a:lnTo>
                  <a:lnTo>
                    <a:pt x="1778" y="35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558138" y="4524261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50711" y="0"/>
                  </a:moveTo>
                  <a:lnTo>
                    <a:pt x="0" y="397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535448" y="4563973"/>
              <a:ext cx="28575" cy="24765"/>
            </a:xfrm>
            <a:custGeom>
              <a:avLst/>
              <a:gdLst/>
              <a:ahLst/>
              <a:cxnLst/>
              <a:rect l="l" t="t" r="r" b="b"/>
              <a:pathLst>
                <a:path w="28575" h="24764">
                  <a:moveTo>
                    <a:pt x="26593" y="2489"/>
                  </a:moveTo>
                  <a:lnTo>
                    <a:pt x="25171" y="1066"/>
                  </a:lnTo>
                  <a:lnTo>
                    <a:pt x="22694" y="0"/>
                  </a:lnTo>
                  <a:lnTo>
                    <a:pt x="14657" y="1209"/>
                  </a:lnTo>
                  <a:lnTo>
                    <a:pt x="6665" y="5986"/>
                  </a:lnTo>
                  <a:lnTo>
                    <a:pt x="1015" y="12914"/>
                  </a:lnTo>
                  <a:lnTo>
                    <a:pt x="0" y="20574"/>
                  </a:lnTo>
                  <a:lnTo>
                    <a:pt x="1066" y="22339"/>
                  </a:lnTo>
                  <a:lnTo>
                    <a:pt x="2476" y="23761"/>
                  </a:lnTo>
                  <a:lnTo>
                    <a:pt x="10131" y="24538"/>
                  </a:lnTo>
                  <a:lnTo>
                    <a:pt x="18551" y="20691"/>
                  </a:lnTo>
                  <a:lnTo>
                    <a:pt x="25318" y="14124"/>
                  </a:lnTo>
                  <a:lnTo>
                    <a:pt x="28016" y="6743"/>
                  </a:lnTo>
                  <a:lnTo>
                    <a:pt x="27660" y="4267"/>
                  </a:lnTo>
                  <a:lnTo>
                    <a:pt x="26593" y="2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8270" y="4604222"/>
              <a:ext cx="212043" cy="23581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416660" y="4481352"/>
              <a:ext cx="299085" cy="396240"/>
            </a:xfrm>
            <a:custGeom>
              <a:avLst/>
              <a:gdLst/>
              <a:ahLst/>
              <a:cxnLst/>
              <a:rect l="l" t="t" r="r" b="b"/>
              <a:pathLst>
                <a:path w="299085" h="396239">
                  <a:moveTo>
                    <a:pt x="0" y="395731"/>
                  </a:moveTo>
                  <a:lnTo>
                    <a:pt x="298919" y="395731"/>
                  </a:lnTo>
                  <a:lnTo>
                    <a:pt x="298919" y="0"/>
                  </a:lnTo>
                  <a:lnTo>
                    <a:pt x="0" y="0"/>
                  </a:lnTo>
                  <a:lnTo>
                    <a:pt x="0" y="39573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750593" y="4394128"/>
              <a:ext cx="198120" cy="474980"/>
            </a:xfrm>
            <a:custGeom>
              <a:avLst/>
              <a:gdLst/>
              <a:ahLst/>
              <a:cxnLst/>
              <a:rect l="l" t="t" r="r" b="b"/>
              <a:pathLst>
                <a:path w="198120" h="474979">
                  <a:moveTo>
                    <a:pt x="197866" y="0"/>
                  </a:moveTo>
                  <a:lnTo>
                    <a:pt x="0" y="0"/>
                  </a:lnTo>
                  <a:lnTo>
                    <a:pt x="0" y="474802"/>
                  </a:lnTo>
                  <a:lnTo>
                    <a:pt x="197866" y="474802"/>
                  </a:lnTo>
                  <a:lnTo>
                    <a:pt x="19786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8276" y="4662020"/>
              <a:ext cx="206059" cy="17055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8276" y="4430114"/>
              <a:ext cx="206059" cy="17056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3822407" y="5588398"/>
              <a:ext cx="1127760" cy="0"/>
            </a:xfrm>
            <a:custGeom>
              <a:avLst/>
              <a:gdLst/>
              <a:ahLst/>
              <a:cxnLst/>
              <a:rect l="l" t="t" r="r" b="b"/>
              <a:pathLst>
                <a:path w="1127760">
                  <a:moveTo>
                    <a:pt x="1127607" y="0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772410" y="2803069"/>
              <a:ext cx="0" cy="2785745"/>
            </a:xfrm>
            <a:custGeom>
              <a:avLst/>
              <a:gdLst/>
              <a:ahLst/>
              <a:cxnLst/>
              <a:rect l="l" t="t" r="r" b="b"/>
              <a:pathLst>
                <a:path h="2785745">
                  <a:moveTo>
                    <a:pt x="0" y="0"/>
                  </a:moveTo>
                  <a:lnTo>
                    <a:pt x="0" y="2785325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822054" y="2803072"/>
              <a:ext cx="0" cy="2785745"/>
            </a:xfrm>
            <a:custGeom>
              <a:avLst/>
              <a:gdLst/>
              <a:ahLst/>
              <a:cxnLst/>
              <a:rect l="l" t="t" r="r" b="b"/>
              <a:pathLst>
                <a:path h="2785745">
                  <a:moveTo>
                    <a:pt x="0" y="2785325"/>
                  </a:moveTo>
                  <a:lnTo>
                    <a:pt x="0" y="0"/>
                  </a:lnTo>
                </a:path>
              </a:pathLst>
            </a:custGeom>
            <a:ln w="85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846875" y="584157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846875" y="5588398"/>
              <a:ext cx="831215" cy="0"/>
            </a:xfrm>
            <a:custGeom>
              <a:avLst/>
              <a:gdLst/>
              <a:ahLst/>
              <a:cxnLst/>
              <a:rect l="l" t="t" r="r" b="b"/>
              <a:pathLst>
                <a:path w="831214">
                  <a:moveTo>
                    <a:pt x="0" y="0"/>
                  </a:moveTo>
                  <a:lnTo>
                    <a:pt x="830808" y="0"/>
                  </a:lnTo>
                </a:path>
              </a:pathLst>
            </a:custGeom>
            <a:ln w="3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846870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19862" y="0"/>
                  </a:moveTo>
                  <a:lnTo>
                    <a:pt x="0" y="0"/>
                  </a:lnTo>
                  <a:lnTo>
                    <a:pt x="0" y="47510"/>
                  </a:lnTo>
                  <a:lnTo>
                    <a:pt x="19862" y="47510"/>
                  </a:lnTo>
                  <a:lnTo>
                    <a:pt x="19862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657830" y="5691230"/>
              <a:ext cx="20320" cy="47625"/>
            </a:xfrm>
            <a:custGeom>
              <a:avLst/>
              <a:gdLst/>
              <a:ahLst/>
              <a:cxnLst/>
              <a:rect l="l" t="t" r="r" b="b"/>
              <a:pathLst>
                <a:path w="20320" h="47625">
                  <a:moveTo>
                    <a:pt x="0" y="0"/>
                  </a:moveTo>
                  <a:lnTo>
                    <a:pt x="19862" y="0"/>
                  </a:lnTo>
                  <a:lnTo>
                    <a:pt x="19862" y="47510"/>
                  </a:lnTo>
                  <a:lnTo>
                    <a:pt x="0" y="47510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866733" y="5705059"/>
              <a:ext cx="791210" cy="20320"/>
            </a:xfrm>
            <a:custGeom>
              <a:avLst/>
              <a:gdLst/>
              <a:ahLst/>
              <a:cxnLst/>
              <a:rect l="l" t="t" r="r" b="b"/>
              <a:pathLst>
                <a:path w="791210" h="20320">
                  <a:moveTo>
                    <a:pt x="0" y="0"/>
                  </a:moveTo>
                  <a:lnTo>
                    <a:pt x="791095" y="0"/>
                  </a:lnTo>
                  <a:lnTo>
                    <a:pt x="791095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886591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638327" y="5705053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19862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86591" y="5714988"/>
              <a:ext cx="751840" cy="0"/>
            </a:xfrm>
            <a:custGeom>
              <a:avLst/>
              <a:gdLst/>
              <a:ahLst/>
              <a:cxnLst/>
              <a:rect l="l" t="t" r="r" b="b"/>
              <a:pathLst>
                <a:path w="751839">
                  <a:moveTo>
                    <a:pt x="0" y="0"/>
                  </a:moveTo>
                  <a:lnTo>
                    <a:pt x="751738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47939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834818" y="558449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922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830920" y="5566411"/>
              <a:ext cx="4445" cy="18415"/>
            </a:xfrm>
            <a:custGeom>
              <a:avLst/>
              <a:gdLst/>
              <a:ahLst/>
              <a:cxnLst/>
              <a:rect l="l" t="t" r="r" b="b"/>
              <a:pathLst>
                <a:path w="4445" h="18414">
                  <a:moveTo>
                    <a:pt x="0" y="14185"/>
                  </a:moveTo>
                  <a:lnTo>
                    <a:pt x="355" y="15608"/>
                  </a:lnTo>
                  <a:lnTo>
                    <a:pt x="1066" y="17018"/>
                  </a:lnTo>
                  <a:lnTo>
                    <a:pt x="2476" y="17729"/>
                  </a:lnTo>
                  <a:lnTo>
                    <a:pt x="3898" y="18084"/>
                  </a:lnTo>
                </a:path>
                <a:path w="4445" h="18414">
                  <a:moveTo>
                    <a:pt x="0" y="1418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830920" y="5562514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5" h="4445">
                  <a:moveTo>
                    <a:pt x="3898" y="0"/>
                  </a:moveTo>
                  <a:lnTo>
                    <a:pt x="2476" y="355"/>
                  </a:lnTo>
                  <a:lnTo>
                    <a:pt x="1066" y="1066"/>
                  </a:lnTo>
                  <a:lnTo>
                    <a:pt x="355" y="2476"/>
                  </a:lnTo>
                  <a:lnTo>
                    <a:pt x="0" y="3898"/>
                  </a:lnTo>
                </a:path>
                <a:path w="13335" h="4445">
                  <a:moveTo>
                    <a:pt x="3898" y="0"/>
                  </a:moveTo>
                  <a:lnTo>
                    <a:pt x="131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847939" y="5566768"/>
              <a:ext cx="359410" cy="0"/>
            </a:xfrm>
            <a:custGeom>
              <a:avLst/>
              <a:gdLst/>
              <a:ahLst/>
              <a:cxnLst/>
              <a:rect l="l" t="t" r="r" b="b"/>
              <a:pathLst>
                <a:path w="359410">
                  <a:moveTo>
                    <a:pt x="0" y="0"/>
                  </a:moveTo>
                  <a:lnTo>
                    <a:pt x="3588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851833" y="5566769"/>
              <a:ext cx="354965" cy="17780"/>
            </a:xfrm>
            <a:custGeom>
              <a:avLst/>
              <a:gdLst/>
              <a:ahLst/>
              <a:cxnLst/>
              <a:rect l="l" t="t" r="r" b="b"/>
              <a:pathLst>
                <a:path w="354964" h="17779">
                  <a:moveTo>
                    <a:pt x="354952" y="17729"/>
                  </a:moveTo>
                  <a:lnTo>
                    <a:pt x="0" y="17729"/>
                  </a:lnTo>
                  <a:lnTo>
                    <a:pt x="0" y="0"/>
                  </a:ln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839430" y="5562514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4">
                  <a:moveTo>
                    <a:pt x="0" y="0"/>
                  </a:moveTo>
                  <a:lnTo>
                    <a:pt x="3673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851841" y="5581305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>
                  <a:moveTo>
                    <a:pt x="0" y="0"/>
                  </a:moveTo>
                  <a:lnTo>
                    <a:pt x="3549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839430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839429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  <a:lnTo>
                    <a:pt x="0" y="177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680524" y="556676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8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4684425" y="5562514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5" h="22225">
                  <a:moveTo>
                    <a:pt x="0" y="21983"/>
                  </a:moveTo>
                  <a:lnTo>
                    <a:pt x="9220" y="21983"/>
                  </a:lnTo>
                  <a:lnTo>
                    <a:pt x="10642" y="21628"/>
                  </a:lnTo>
                  <a:lnTo>
                    <a:pt x="12052" y="20916"/>
                  </a:lnTo>
                  <a:lnTo>
                    <a:pt x="12763" y="19507"/>
                  </a:lnTo>
                  <a:lnTo>
                    <a:pt x="13119" y="18084"/>
                  </a:lnTo>
                  <a:lnTo>
                    <a:pt x="13119" y="3898"/>
                  </a:lnTo>
                  <a:lnTo>
                    <a:pt x="12763" y="2476"/>
                  </a:lnTo>
                  <a:lnTo>
                    <a:pt x="12052" y="1066"/>
                  </a:lnTo>
                  <a:lnTo>
                    <a:pt x="10642" y="355"/>
                  </a:lnTo>
                  <a:lnTo>
                    <a:pt x="92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06788" y="5566768"/>
              <a:ext cx="474345" cy="0"/>
            </a:xfrm>
            <a:custGeom>
              <a:avLst/>
              <a:gdLst/>
              <a:ahLst/>
              <a:cxnLst/>
              <a:rect l="l" t="t" r="r" b="b"/>
              <a:pathLst>
                <a:path w="474345">
                  <a:moveTo>
                    <a:pt x="4737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206786" y="5566769"/>
              <a:ext cx="474345" cy="17780"/>
            </a:xfrm>
            <a:custGeom>
              <a:avLst/>
              <a:gdLst/>
              <a:ahLst/>
              <a:cxnLst/>
              <a:rect l="l" t="t" r="r" b="b"/>
              <a:pathLst>
                <a:path w="474345" h="17779">
                  <a:moveTo>
                    <a:pt x="0" y="17729"/>
                  </a:moveTo>
                  <a:lnTo>
                    <a:pt x="473735" y="17729"/>
                  </a:lnTo>
                  <a:lnTo>
                    <a:pt x="473735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206791" y="5562514"/>
              <a:ext cx="487045" cy="0"/>
            </a:xfrm>
            <a:custGeom>
              <a:avLst/>
              <a:gdLst/>
              <a:ahLst/>
              <a:cxnLst/>
              <a:rect l="l" t="t" r="r" b="b"/>
              <a:pathLst>
                <a:path w="487045">
                  <a:moveTo>
                    <a:pt x="48685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06789" y="5581305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>
                  <a:moveTo>
                    <a:pt x="4822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4680524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0" y="0"/>
                  </a:moveTo>
                  <a:lnTo>
                    <a:pt x="8509" y="0"/>
                  </a:lnTo>
                  <a:lnTo>
                    <a:pt x="8509" y="177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680525" y="5566768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79">
                  <a:moveTo>
                    <a:pt x="8509" y="0"/>
                  </a:moveTo>
                  <a:lnTo>
                    <a:pt x="0" y="0"/>
                  </a:lnTo>
                  <a:lnTo>
                    <a:pt x="0" y="17729"/>
                  </a:lnTo>
                  <a:lnTo>
                    <a:pt x="8509" y="17729"/>
                  </a:lnTo>
                  <a:lnTo>
                    <a:pt x="85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950015" y="3216170"/>
              <a:ext cx="49530" cy="20320"/>
            </a:xfrm>
            <a:custGeom>
              <a:avLst/>
              <a:gdLst/>
              <a:ahLst/>
              <a:cxnLst/>
              <a:rect l="l" t="t" r="r" b="b"/>
              <a:pathLst>
                <a:path w="49529" h="20319">
                  <a:moveTo>
                    <a:pt x="0" y="0"/>
                  </a:moveTo>
                  <a:lnTo>
                    <a:pt x="49288" y="0"/>
                  </a:lnTo>
                  <a:lnTo>
                    <a:pt x="49288" y="19862"/>
                  </a:lnTo>
                  <a:lnTo>
                    <a:pt x="0" y="19862"/>
                  </a:lnTo>
                  <a:lnTo>
                    <a:pt x="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950015" y="3592033"/>
              <a:ext cx="49530" cy="20320"/>
            </a:xfrm>
            <a:custGeom>
              <a:avLst/>
              <a:gdLst/>
              <a:ahLst/>
              <a:cxnLst/>
              <a:rect l="l" t="t" r="r" b="b"/>
              <a:pathLst>
                <a:path w="49529" h="20320">
                  <a:moveTo>
                    <a:pt x="0" y="19862"/>
                  </a:moveTo>
                  <a:lnTo>
                    <a:pt x="49288" y="19862"/>
                  </a:lnTo>
                  <a:lnTo>
                    <a:pt x="49288" y="0"/>
                  </a:lnTo>
                  <a:lnTo>
                    <a:pt x="0" y="0"/>
                  </a:lnTo>
                  <a:lnTo>
                    <a:pt x="0" y="19862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4999302" y="3548071"/>
              <a:ext cx="172085" cy="44450"/>
            </a:xfrm>
            <a:custGeom>
              <a:avLst/>
              <a:gdLst/>
              <a:ahLst/>
              <a:cxnLst/>
              <a:rect l="l" t="t" r="r" b="b"/>
              <a:pathLst>
                <a:path w="172085" h="44450">
                  <a:moveTo>
                    <a:pt x="0" y="43967"/>
                  </a:moveTo>
                  <a:lnTo>
                    <a:pt x="52086" y="40085"/>
                  </a:lnTo>
                  <a:lnTo>
                    <a:pt x="123892" y="21616"/>
                  </a:lnTo>
                  <a:lnTo>
                    <a:pt x="158153" y="6730"/>
                  </a:lnTo>
                  <a:lnTo>
                    <a:pt x="171627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4985472" y="3236026"/>
              <a:ext cx="186055" cy="320040"/>
            </a:xfrm>
            <a:custGeom>
              <a:avLst/>
              <a:gdLst/>
              <a:ahLst/>
              <a:cxnLst/>
              <a:rect l="l" t="t" r="r" b="b"/>
              <a:pathLst>
                <a:path w="186054" h="320039">
                  <a:moveTo>
                    <a:pt x="13830" y="0"/>
                  </a:moveTo>
                  <a:lnTo>
                    <a:pt x="0" y="7442"/>
                  </a:lnTo>
                  <a:lnTo>
                    <a:pt x="171627" y="319493"/>
                  </a:lnTo>
                  <a:lnTo>
                    <a:pt x="185458" y="312039"/>
                  </a:lnTo>
                  <a:lnTo>
                    <a:pt x="13830" y="0"/>
                  </a:lnTo>
                  <a:close/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822052" y="2803069"/>
              <a:ext cx="1128395" cy="238125"/>
            </a:xfrm>
            <a:custGeom>
              <a:avLst/>
              <a:gdLst/>
              <a:ahLst/>
              <a:cxnLst/>
              <a:rect l="l" t="t" r="r" b="b"/>
              <a:pathLst>
                <a:path w="1128395" h="238125">
                  <a:moveTo>
                    <a:pt x="1127963" y="0"/>
                  </a:moveTo>
                  <a:lnTo>
                    <a:pt x="1127963" y="237578"/>
                  </a:lnTo>
                  <a:lnTo>
                    <a:pt x="0" y="237578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822054" y="3040642"/>
              <a:ext cx="178435" cy="2411730"/>
            </a:xfrm>
            <a:custGeom>
              <a:avLst/>
              <a:gdLst/>
              <a:ahLst/>
              <a:cxnLst/>
              <a:rect l="l" t="t" r="r" b="b"/>
              <a:pathLst>
                <a:path w="178435" h="2411729">
                  <a:moveTo>
                    <a:pt x="0" y="2411234"/>
                  </a:moveTo>
                  <a:lnTo>
                    <a:pt x="178003" y="2411234"/>
                  </a:lnTo>
                  <a:lnTo>
                    <a:pt x="178003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822054" y="2803069"/>
              <a:ext cx="1128395" cy="238125"/>
            </a:xfrm>
            <a:custGeom>
              <a:avLst/>
              <a:gdLst/>
              <a:ahLst/>
              <a:cxnLst/>
              <a:rect l="l" t="t" r="r" b="b"/>
              <a:pathLst>
                <a:path w="1128395" h="238125">
                  <a:moveTo>
                    <a:pt x="0" y="237578"/>
                  </a:moveTo>
                  <a:lnTo>
                    <a:pt x="1127963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822052" y="2803069"/>
              <a:ext cx="1128395" cy="238125"/>
            </a:xfrm>
            <a:custGeom>
              <a:avLst/>
              <a:gdLst/>
              <a:ahLst/>
              <a:cxnLst/>
              <a:rect l="l" t="t" r="r" b="b"/>
              <a:pathLst>
                <a:path w="1128395" h="238125">
                  <a:moveTo>
                    <a:pt x="1127963" y="237578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822054" y="3730685"/>
              <a:ext cx="178435" cy="509905"/>
            </a:xfrm>
            <a:custGeom>
              <a:avLst/>
              <a:gdLst/>
              <a:ahLst/>
              <a:cxnLst/>
              <a:rect l="l" t="t" r="r" b="b"/>
              <a:pathLst>
                <a:path w="178435" h="509904">
                  <a:moveTo>
                    <a:pt x="0" y="509904"/>
                  </a:moveTo>
                  <a:lnTo>
                    <a:pt x="178003" y="509904"/>
                  </a:lnTo>
                  <a:lnTo>
                    <a:pt x="0" y="0"/>
                  </a:lnTo>
                </a:path>
                <a:path w="178435" h="509904">
                  <a:moveTo>
                    <a:pt x="0" y="509904"/>
                  </a:moveTo>
                  <a:lnTo>
                    <a:pt x="178003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822056" y="4941977"/>
              <a:ext cx="178435" cy="509905"/>
            </a:xfrm>
            <a:custGeom>
              <a:avLst/>
              <a:gdLst/>
              <a:ahLst/>
              <a:cxnLst/>
              <a:rect l="l" t="t" r="r" b="b"/>
              <a:pathLst>
                <a:path w="178435" h="509904">
                  <a:moveTo>
                    <a:pt x="178003" y="0"/>
                  </a:moveTo>
                  <a:lnTo>
                    <a:pt x="0" y="509905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822056" y="4941972"/>
              <a:ext cx="178435" cy="509905"/>
            </a:xfrm>
            <a:custGeom>
              <a:avLst/>
              <a:gdLst/>
              <a:ahLst/>
              <a:cxnLst/>
              <a:rect l="l" t="t" r="r" b="b"/>
              <a:pathLst>
                <a:path w="178435" h="509904">
                  <a:moveTo>
                    <a:pt x="178003" y="509905"/>
                  </a:moveTo>
                  <a:lnTo>
                    <a:pt x="0" y="0"/>
                  </a:lnTo>
                  <a:lnTo>
                    <a:pt x="178003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822056" y="373068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178003" y="0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712436" y="4017549"/>
              <a:ext cx="238125" cy="1450340"/>
            </a:xfrm>
            <a:custGeom>
              <a:avLst/>
              <a:gdLst/>
              <a:ahLst/>
              <a:cxnLst/>
              <a:rect l="l" t="t" r="r" b="b"/>
              <a:pathLst>
                <a:path w="238125" h="1450339">
                  <a:moveTo>
                    <a:pt x="237578" y="0"/>
                  </a:moveTo>
                  <a:lnTo>
                    <a:pt x="0" y="0"/>
                  </a:lnTo>
                  <a:lnTo>
                    <a:pt x="0" y="1450289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826617" y="380915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0" y="11245"/>
                  </a:moveTo>
                  <a:lnTo>
                    <a:pt x="355" y="14077"/>
                  </a:lnTo>
                  <a:lnTo>
                    <a:pt x="1422" y="16922"/>
                  </a:lnTo>
                  <a:lnTo>
                    <a:pt x="6276" y="21496"/>
                  </a:lnTo>
                  <a:lnTo>
                    <a:pt x="12757" y="22491"/>
                  </a:lnTo>
                  <a:lnTo>
                    <a:pt x="18799" y="19990"/>
                  </a:lnTo>
                  <a:lnTo>
                    <a:pt x="22339" y="14077"/>
                  </a:lnTo>
                  <a:lnTo>
                    <a:pt x="22694" y="11245"/>
                  </a:lnTo>
                  <a:lnTo>
                    <a:pt x="22339" y="8413"/>
                  </a:lnTo>
                  <a:lnTo>
                    <a:pt x="18799" y="2500"/>
                  </a:lnTo>
                  <a:lnTo>
                    <a:pt x="12757" y="0"/>
                  </a:lnTo>
                  <a:lnTo>
                    <a:pt x="6276" y="994"/>
                  </a:lnTo>
                  <a:lnTo>
                    <a:pt x="1422" y="5568"/>
                  </a:lnTo>
                  <a:lnTo>
                    <a:pt x="355" y="8413"/>
                  </a:lnTo>
                  <a:lnTo>
                    <a:pt x="0" y="112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903209" y="3825716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4">
                  <a:moveTo>
                    <a:pt x="0" y="0"/>
                  </a:moveTo>
                  <a:lnTo>
                    <a:pt x="5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903205" y="3815076"/>
              <a:ext cx="5715" cy="0"/>
            </a:xfrm>
            <a:custGeom>
              <a:avLst/>
              <a:gdLst/>
              <a:ahLst/>
              <a:cxnLst/>
              <a:rect l="l" t="t" r="r" b="b"/>
              <a:pathLst>
                <a:path w="5714">
                  <a:moveTo>
                    <a:pt x="567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902145" y="3828553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70">
                  <a:moveTo>
                    <a:pt x="0" y="0"/>
                  </a:moveTo>
                  <a:lnTo>
                    <a:pt x="15951" y="10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902145" y="3810820"/>
              <a:ext cx="16510" cy="1270"/>
            </a:xfrm>
            <a:custGeom>
              <a:avLst/>
              <a:gdLst/>
              <a:ahLst/>
              <a:cxnLst/>
              <a:rect l="l" t="t" r="r" b="b"/>
              <a:pathLst>
                <a:path w="16510" h="1270">
                  <a:moveTo>
                    <a:pt x="0" y="1066"/>
                  </a:moveTo>
                  <a:lnTo>
                    <a:pt x="159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893457" y="3812240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10">
                  <a:moveTo>
                    <a:pt x="9042" y="0"/>
                  </a:moveTo>
                  <a:lnTo>
                    <a:pt x="6565" y="711"/>
                  </a:lnTo>
                  <a:lnTo>
                    <a:pt x="0" y="2730"/>
                  </a:lnTo>
                  <a:lnTo>
                    <a:pt x="0" y="13576"/>
                  </a:lnTo>
                  <a:lnTo>
                    <a:pt x="6565" y="15608"/>
                  </a:lnTo>
                  <a:lnTo>
                    <a:pt x="9042" y="163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893102" y="3812240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10">
                  <a:moveTo>
                    <a:pt x="9042" y="0"/>
                  </a:moveTo>
                  <a:lnTo>
                    <a:pt x="6565" y="711"/>
                  </a:lnTo>
                  <a:lnTo>
                    <a:pt x="0" y="2730"/>
                  </a:lnTo>
                  <a:lnTo>
                    <a:pt x="0" y="13576"/>
                  </a:lnTo>
                  <a:lnTo>
                    <a:pt x="6565" y="15608"/>
                  </a:lnTo>
                  <a:lnTo>
                    <a:pt x="9042" y="163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852577" y="381614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89">
                  <a:moveTo>
                    <a:pt x="4533" y="0"/>
                  </a:moveTo>
                  <a:lnTo>
                    <a:pt x="2755" y="355"/>
                  </a:lnTo>
                  <a:lnTo>
                    <a:pt x="0" y="2654"/>
                  </a:lnTo>
                  <a:lnTo>
                    <a:pt x="0" y="5854"/>
                  </a:lnTo>
                  <a:lnTo>
                    <a:pt x="2755" y="8153"/>
                  </a:lnTo>
                  <a:lnTo>
                    <a:pt x="4533" y="85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896758" y="3815076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5">
                  <a:moveTo>
                    <a:pt x="6451" y="0"/>
                  </a:moveTo>
                  <a:lnTo>
                    <a:pt x="4673" y="355"/>
                  </a:lnTo>
                  <a:lnTo>
                    <a:pt x="0" y="1892"/>
                  </a:lnTo>
                  <a:lnTo>
                    <a:pt x="0" y="8737"/>
                  </a:lnTo>
                  <a:lnTo>
                    <a:pt x="4673" y="10287"/>
                  </a:lnTo>
                  <a:lnTo>
                    <a:pt x="6451" y="106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857116" y="3824653"/>
              <a:ext cx="47625" cy="4445"/>
            </a:xfrm>
            <a:custGeom>
              <a:avLst/>
              <a:gdLst/>
              <a:ahLst/>
              <a:cxnLst/>
              <a:rect l="l" t="t" r="r" b="b"/>
              <a:pathLst>
                <a:path w="47625" h="4445">
                  <a:moveTo>
                    <a:pt x="47155" y="425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857111" y="3811887"/>
              <a:ext cx="49530" cy="4445"/>
            </a:xfrm>
            <a:custGeom>
              <a:avLst/>
              <a:gdLst/>
              <a:ahLst/>
              <a:cxnLst/>
              <a:rect l="l" t="t" r="r" b="b"/>
              <a:pathLst>
                <a:path w="49529" h="4445">
                  <a:moveTo>
                    <a:pt x="0" y="3898"/>
                  </a:moveTo>
                  <a:lnTo>
                    <a:pt x="4928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915265" y="3810821"/>
              <a:ext cx="13335" cy="19685"/>
            </a:xfrm>
            <a:custGeom>
              <a:avLst/>
              <a:gdLst/>
              <a:ahLst/>
              <a:cxnLst/>
              <a:rect l="l" t="t" r="r" b="b"/>
              <a:pathLst>
                <a:path w="13335" h="19685">
                  <a:moveTo>
                    <a:pt x="0" y="18440"/>
                  </a:moveTo>
                  <a:lnTo>
                    <a:pt x="2832" y="19151"/>
                  </a:lnTo>
                  <a:lnTo>
                    <a:pt x="10461" y="16266"/>
                  </a:lnTo>
                  <a:lnTo>
                    <a:pt x="13004" y="9575"/>
                  </a:lnTo>
                  <a:lnTo>
                    <a:pt x="10461" y="2885"/>
                  </a:lnTo>
                  <a:lnTo>
                    <a:pt x="2832" y="0"/>
                  </a:lnTo>
                  <a:lnTo>
                    <a:pt x="0" y="71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920230" y="3811175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0" y="18440"/>
                  </a:moveTo>
                  <a:lnTo>
                    <a:pt x="2476" y="17729"/>
                  </a:lnTo>
                  <a:lnTo>
                    <a:pt x="9550" y="14185"/>
                  </a:lnTo>
                  <a:lnTo>
                    <a:pt x="9550" y="4254"/>
                  </a:lnTo>
                  <a:lnTo>
                    <a:pt x="2476" y="71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908882" y="381507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642"/>
                  </a:moveTo>
                  <a:lnTo>
                    <a:pt x="0" y="0"/>
                  </a:lnTo>
                  <a:lnTo>
                    <a:pt x="0" y="1064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918102" y="3810822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0" y="0"/>
                  </a:moveTo>
                  <a:lnTo>
                    <a:pt x="21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813141" y="3622536"/>
              <a:ext cx="137160" cy="396240"/>
            </a:xfrm>
            <a:custGeom>
              <a:avLst/>
              <a:gdLst/>
              <a:ahLst/>
              <a:cxnLst/>
              <a:rect l="l" t="t" r="r" b="b"/>
              <a:pathLst>
                <a:path w="137160" h="396239">
                  <a:moveTo>
                    <a:pt x="0" y="329768"/>
                  </a:moveTo>
                  <a:lnTo>
                    <a:pt x="355" y="395719"/>
                  </a:lnTo>
                  <a:lnTo>
                    <a:pt x="136867" y="395719"/>
                  </a:lnTo>
                  <a:lnTo>
                    <a:pt x="136867" y="0"/>
                  </a:lnTo>
                  <a:lnTo>
                    <a:pt x="355" y="0"/>
                  </a:lnTo>
                  <a:lnTo>
                    <a:pt x="355" y="655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2281" y="3701785"/>
              <a:ext cx="132210" cy="23722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4746869" y="3688132"/>
              <a:ext cx="66675" cy="264795"/>
            </a:xfrm>
            <a:custGeom>
              <a:avLst/>
              <a:gdLst/>
              <a:ahLst/>
              <a:cxnLst/>
              <a:rect l="l" t="t" r="r" b="b"/>
              <a:pathLst>
                <a:path w="66675" h="264795">
                  <a:moveTo>
                    <a:pt x="66627" y="0"/>
                  </a:moveTo>
                  <a:lnTo>
                    <a:pt x="61662" y="1422"/>
                  </a:lnTo>
                  <a:lnTo>
                    <a:pt x="30783" y="24155"/>
                  </a:lnTo>
                  <a:lnTo>
                    <a:pt x="10237" y="61595"/>
                  </a:lnTo>
                  <a:lnTo>
                    <a:pt x="0" y="107837"/>
                  </a:lnTo>
                  <a:lnTo>
                    <a:pt x="47" y="156978"/>
                  </a:lnTo>
                  <a:lnTo>
                    <a:pt x="10356" y="203114"/>
                  </a:lnTo>
                  <a:lnTo>
                    <a:pt x="30902" y="240339"/>
                  </a:lnTo>
                  <a:lnTo>
                    <a:pt x="61662" y="262750"/>
                  </a:lnTo>
                  <a:lnTo>
                    <a:pt x="66272" y="2641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4911010" y="3811532"/>
              <a:ext cx="635" cy="17780"/>
            </a:xfrm>
            <a:custGeom>
              <a:avLst/>
              <a:gdLst/>
              <a:ahLst/>
              <a:cxnLst/>
              <a:rect l="l" t="t" r="r" b="b"/>
              <a:pathLst>
                <a:path w="635" h="17779">
                  <a:moveTo>
                    <a:pt x="0" y="17729"/>
                  </a:moveTo>
                  <a:lnTo>
                    <a:pt x="0" y="13830"/>
                  </a:lnTo>
                  <a:lnTo>
                    <a:pt x="355" y="13119"/>
                  </a:lnTo>
                  <a:lnTo>
                    <a:pt x="355" y="12763"/>
                  </a:lnTo>
                  <a:lnTo>
                    <a:pt x="355" y="9931"/>
                  </a:lnTo>
                  <a:lnTo>
                    <a:pt x="355" y="4254"/>
                  </a:lnTo>
                  <a:lnTo>
                    <a:pt x="0" y="389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4712436" y="5451877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237578" y="0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6618" y="4090241"/>
              <a:ext cx="206375" cy="205666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4712436" y="5467836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237578" y="0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040791" y="3622540"/>
              <a:ext cx="0" cy="1965960"/>
            </a:xfrm>
            <a:custGeom>
              <a:avLst/>
              <a:gdLst/>
              <a:ahLst/>
              <a:cxnLst/>
              <a:rect l="l" t="t" r="r" b="b"/>
              <a:pathLst>
                <a:path h="1965960">
                  <a:moveTo>
                    <a:pt x="0" y="1965858"/>
                  </a:moveTo>
                  <a:lnTo>
                    <a:pt x="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652202" y="2372956"/>
              <a:ext cx="5083175" cy="3469004"/>
            </a:xfrm>
            <a:custGeom>
              <a:avLst/>
              <a:gdLst/>
              <a:ahLst/>
              <a:cxnLst/>
              <a:rect l="l" t="t" r="r" b="b"/>
              <a:pathLst>
                <a:path w="5083175" h="3469004">
                  <a:moveTo>
                    <a:pt x="1435023" y="3215449"/>
                  </a:moveTo>
                  <a:lnTo>
                    <a:pt x="1347101" y="3215449"/>
                  </a:lnTo>
                  <a:lnTo>
                    <a:pt x="1347101" y="1238948"/>
                  </a:lnTo>
                  <a:lnTo>
                    <a:pt x="1297813" y="1238948"/>
                  </a:lnTo>
                  <a:lnTo>
                    <a:pt x="1297813" y="3215449"/>
                  </a:lnTo>
                  <a:lnTo>
                    <a:pt x="1025474" y="3215449"/>
                  </a:lnTo>
                  <a:lnTo>
                    <a:pt x="1025474" y="3468624"/>
                  </a:lnTo>
                  <a:lnTo>
                    <a:pt x="1435023" y="3468624"/>
                  </a:lnTo>
                  <a:lnTo>
                    <a:pt x="1435023" y="3215449"/>
                  </a:lnTo>
                  <a:close/>
                </a:path>
                <a:path w="5083175" h="3469004">
                  <a:moveTo>
                    <a:pt x="2006307" y="176936"/>
                  </a:moveTo>
                  <a:lnTo>
                    <a:pt x="0" y="176936"/>
                  </a:lnTo>
                  <a:lnTo>
                    <a:pt x="0" y="430110"/>
                  </a:lnTo>
                  <a:lnTo>
                    <a:pt x="2006307" y="430110"/>
                  </a:lnTo>
                  <a:lnTo>
                    <a:pt x="2006307" y="176936"/>
                  </a:lnTo>
                  <a:close/>
                </a:path>
                <a:path w="5083175" h="3469004">
                  <a:moveTo>
                    <a:pt x="2665831" y="3215449"/>
                  </a:moveTo>
                  <a:lnTo>
                    <a:pt x="2261235" y="3215449"/>
                  </a:lnTo>
                  <a:lnTo>
                    <a:pt x="2261235" y="3468624"/>
                  </a:lnTo>
                  <a:lnTo>
                    <a:pt x="2665831" y="3468624"/>
                  </a:lnTo>
                  <a:lnTo>
                    <a:pt x="2665831" y="3215449"/>
                  </a:lnTo>
                  <a:close/>
                </a:path>
                <a:path w="5083175" h="3469004">
                  <a:moveTo>
                    <a:pt x="3872865" y="3215449"/>
                  </a:moveTo>
                  <a:lnTo>
                    <a:pt x="3496640" y="3215449"/>
                  </a:lnTo>
                  <a:lnTo>
                    <a:pt x="3496640" y="3468624"/>
                  </a:lnTo>
                  <a:lnTo>
                    <a:pt x="3872865" y="3468624"/>
                  </a:lnTo>
                  <a:lnTo>
                    <a:pt x="3872865" y="3215449"/>
                  </a:lnTo>
                  <a:close/>
                </a:path>
                <a:path w="5083175" h="3469004">
                  <a:moveTo>
                    <a:pt x="5082705" y="430123"/>
                  </a:moveTo>
                  <a:lnTo>
                    <a:pt x="4828108" y="430123"/>
                  </a:lnTo>
                  <a:lnTo>
                    <a:pt x="4829530" y="3215449"/>
                  </a:lnTo>
                  <a:lnTo>
                    <a:pt x="4703673" y="3215449"/>
                  </a:lnTo>
                  <a:lnTo>
                    <a:pt x="4703673" y="3468624"/>
                  </a:lnTo>
                  <a:lnTo>
                    <a:pt x="5082705" y="3468624"/>
                  </a:lnTo>
                  <a:lnTo>
                    <a:pt x="5082705" y="3215449"/>
                  </a:lnTo>
                  <a:lnTo>
                    <a:pt x="5082705" y="430123"/>
                  </a:lnTo>
                  <a:close/>
                </a:path>
                <a:path w="5083175" h="3469004">
                  <a:moveTo>
                    <a:pt x="5082718" y="176936"/>
                  </a:moveTo>
                  <a:lnTo>
                    <a:pt x="5082705" y="0"/>
                  </a:lnTo>
                  <a:lnTo>
                    <a:pt x="4829530" y="0"/>
                  </a:lnTo>
                  <a:lnTo>
                    <a:pt x="4828108" y="176936"/>
                  </a:lnTo>
                  <a:lnTo>
                    <a:pt x="2397429" y="176936"/>
                  </a:lnTo>
                  <a:lnTo>
                    <a:pt x="2397429" y="430110"/>
                  </a:lnTo>
                  <a:lnTo>
                    <a:pt x="5082718" y="430110"/>
                  </a:lnTo>
                  <a:lnTo>
                    <a:pt x="5082718" y="176936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2203" y="5588402"/>
              <a:ext cx="194679" cy="255659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3772408" y="2800591"/>
              <a:ext cx="1227455" cy="2788285"/>
            </a:xfrm>
            <a:custGeom>
              <a:avLst/>
              <a:gdLst/>
              <a:ahLst/>
              <a:cxnLst/>
              <a:rect l="l" t="t" r="r" b="b"/>
              <a:pathLst>
                <a:path w="1227454" h="2788285">
                  <a:moveTo>
                    <a:pt x="49644" y="2489"/>
                  </a:moveTo>
                  <a:lnTo>
                    <a:pt x="0" y="2489"/>
                  </a:lnTo>
                  <a:lnTo>
                    <a:pt x="0" y="2787815"/>
                  </a:lnTo>
                  <a:lnTo>
                    <a:pt x="49644" y="2787815"/>
                  </a:lnTo>
                  <a:lnTo>
                    <a:pt x="49644" y="2489"/>
                  </a:lnTo>
                  <a:close/>
                </a:path>
                <a:path w="1227454" h="2788285">
                  <a:moveTo>
                    <a:pt x="1226896" y="0"/>
                  </a:moveTo>
                  <a:lnTo>
                    <a:pt x="1177607" y="0"/>
                  </a:lnTo>
                  <a:lnTo>
                    <a:pt x="1177607" y="415582"/>
                  </a:lnTo>
                  <a:lnTo>
                    <a:pt x="1226896" y="415582"/>
                  </a:lnTo>
                  <a:lnTo>
                    <a:pt x="1226896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999302" y="362253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490" y="0"/>
                  </a:lnTo>
                </a:path>
              </a:pathLst>
            </a:custGeom>
            <a:ln w="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750593" y="3919329"/>
              <a:ext cx="198120" cy="474980"/>
            </a:xfrm>
            <a:custGeom>
              <a:avLst/>
              <a:gdLst/>
              <a:ahLst/>
              <a:cxnLst/>
              <a:rect l="l" t="t" r="r" b="b"/>
              <a:pathLst>
                <a:path w="198120" h="474979">
                  <a:moveTo>
                    <a:pt x="197866" y="0"/>
                  </a:moveTo>
                  <a:lnTo>
                    <a:pt x="0" y="0"/>
                  </a:lnTo>
                  <a:lnTo>
                    <a:pt x="0" y="474802"/>
                  </a:lnTo>
                  <a:lnTo>
                    <a:pt x="197866" y="474802"/>
                  </a:lnTo>
                  <a:lnTo>
                    <a:pt x="19786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48278" y="4187217"/>
              <a:ext cx="206056" cy="170563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48278" y="3955313"/>
              <a:ext cx="206056" cy="170564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5019539" y="2991712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9550" y="0"/>
                  </a:moveTo>
                  <a:lnTo>
                    <a:pt x="7073" y="711"/>
                  </a:lnTo>
                  <a:lnTo>
                    <a:pt x="0" y="4254"/>
                  </a:lnTo>
                  <a:lnTo>
                    <a:pt x="0" y="14185"/>
                  </a:lnTo>
                  <a:lnTo>
                    <a:pt x="7073" y="17729"/>
                  </a:lnTo>
                  <a:lnTo>
                    <a:pt x="9550" y="184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029081" y="2991356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>
                  <a:moveTo>
                    <a:pt x="21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914200" y="3000932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019" y="0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187608" y="290942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1245" y="0"/>
                  </a:moveTo>
                  <a:lnTo>
                    <a:pt x="8413" y="355"/>
                  </a:lnTo>
                  <a:lnTo>
                    <a:pt x="5568" y="1422"/>
                  </a:lnTo>
                  <a:lnTo>
                    <a:pt x="994" y="6276"/>
                  </a:lnTo>
                  <a:lnTo>
                    <a:pt x="0" y="12757"/>
                  </a:lnTo>
                  <a:lnTo>
                    <a:pt x="2500" y="18799"/>
                  </a:lnTo>
                  <a:lnTo>
                    <a:pt x="8413" y="22339"/>
                  </a:lnTo>
                  <a:lnTo>
                    <a:pt x="11245" y="22694"/>
                  </a:lnTo>
                  <a:lnTo>
                    <a:pt x="14077" y="22339"/>
                  </a:lnTo>
                  <a:lnTo>
                    <a:pt x="19990" y="18799"/>
                  </a:lnTo>
                  <a:lnTo>
                    <a:pt x="22491" y="12757"/>
                  </a:lnTo>
                  <a:lnTo>
                    <a:pt x="21496" y="6276"/>
                  </a:lnTo>
                  <a:lnTo>
                    <a:pt x="16922" y="1422"/>
                  </a:lnTo>
                  <a:lnTo>
                    <a:pt x="14077" y="355"/>
                  </a:lnTo>
                  <a:lnTo>
                    <a:pt x="1124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193535" y="2849845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567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204171" y="2849849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189275" y="2840635"/>
              <a:ext cx="1905" cy="16510"/>
            </a:xfrm>
            <a:custGeom>
              <a:avLst/>
              <a:gdLst/>
              <a:ahLst/>
              <a:cxnLst/>
              <a:rect l="l" t="t" r="r" b="b"/>
              <a:pathLst>
                <a:path w="1904" h="16510">
                  <a:moveTo>
                    <a:pt x="1422" y="159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207008" y="2840635"/>
              <a:ext cx="1905" cy="16510"/>
            </a:xfrm>
            <a:custGeom>
              <a:avLst/>
              <a:gdLst/>
              <a:ahLst/>
              <a:cxnLst/>
              <a:rect l="l" t="t" r="r" b="b"/>
              <a:pathLst>
                <a:path w="1904" h="16510">
                  <a:moveTo>
                    <a:pt x="0" y="15951"/>
                  </a:moveTo>
                  <a:lnTo>
                    <a:pt x="142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190698" y="2856232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10" h="9525">
                  <a:moveTo>
                    <a:pt x="0" y="0"/>
                  </a:moveTo>
                  <a:lnTo>
                    <a:pt x="711" y="2476"/>
                  </a:lnTo>
                  <a:lnTo>
                    <a:pt x="2730" y="9042"/>
                  </a:lnTo>
                  <a:lnTo>
                    <a:pt x="13576" y="9042"/>
                  </a:lnTo>
                  <a:lnTo>
                    <a:pt x="15608" y="2476"/>
                  </a:lnTo>
                  <a:lnTo>
                    <a:pt x="163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190698" y="2856586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10" h="9525">
                  <a:moveTo>
                    <a:pt x="0" y="0"/>
                  </a:moveTo>
                  <a:lnTo>
                    <a:pt x="711" y="2476"/>
                  </a:lnTo>
                  <a:lnTo>
                    <a:pt x="2730" y="9042"/>
                  </a:lnTo>
                  <a:lnTo>
                    <a:pt x="13576" y="9042"/>
                  </a:lnTo>
                  <a:lnTo>
                    <a:pt x="15608" y="2476"/>
                  </a:lnTo>
                  <a:lnTo>
                    <a:pt x="163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194599" y="290162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0" y="0"/>
                  </a:moveTo>
                  <a:lnTo>
                    <a:pt x="355" y="1778"/>
                  </a:lnTo>
                  <a:lnTo>
                    <a:pt x="2654" y="4533"/>
                  </a:lnTo>
                  <a:lnTo>
                    <a:pt x="5854" y="4533"/>
                  </a:lnTo>
                  <a:lnTo>
                    <a:pt x="8153" y="1778"/>
                  </a:lnTo>
                  <a:lnTo>
                    <a:pt x="85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193535" y="2855522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5" h="6985">
                  <a:moveTo>
                    <a:pt x="0" y="0"/>
                  </a:moveTo>
                  <a:lnTo>
                    <a:pt x="355" y="1778"/>
                  </a:lnTo>
                  <a:lnTo>
                    <a:pt x="1892" y="6451"/>
                  </a:lnTo>
                  <a:lnTo>
                    <a:pt x="8737" y="6451"/>
                  </a:lnTo>
                  <a:lnTo>
                    <a:pt x="10287" y="1778"/>
                  </a:lnTo>
                  <a:lnTo>
                    <a:pt x="106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190343" y="2854815"/>
              <a:ext cx="4445" cy="46990"/>
            </a:xfrm>
            <a:custGeom>
              <a:avLst/>
              <a:gdLst/>
              <a:ahLst/>
              <a:cxnLst/>
              <a:rect l="l" t="t" r="r" b="b"/>
              <a:pathLst>
                <a:path w="4445" h="46989">
                  <a:moveTo>
                    <a:pt x="0" y="0"/>
                  </a:moveTo>
                  <a:lnTo>
                    <a:pt x="4254" y="468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203110" y="2852687"/>
              <a:ext cx="4445" cy="49530"/>
            </a:xfrm>
            <a:custGeom>
              <a:avLst/>
              <a:gdLst/>
              <a:ahLst/>
              <a:cxnLst/>
              <a:rect l="l" t="t" r="r" b="b"/>
              <a:pathLst>
                <a:path w="4445" h="49530">
                  <a:moveTo>
                    <a:pt x="0" y="48933"/>
                  </a:moveTo>
                  <a:lnTo>
                    <a:pt x="425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189278" y="2830461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5" h="13335">
                  <a:moveTo>
                    <a:pt x="18440" y="13004"/>
                  </a:moveTo>
                  <a:lnTo>
                    <a:pt x="19151" y="10172"/>
                  </a:lnTo>
                  <a:lnTo>
                    <a:pt x="16266" y="2543"/>
                  </a:lnTo>
                  <a:lnTo>
                    <a:pt x="9575" y="0"/>
                  </a:lnTo>
                  <a:lnTo>
                    <a:pt x="2885" y="2543"/>
                  </a:lnTo>
                  <a:lnTo>
                    <a:pt x="0" y="10172"/>
                  </a:lnTo>
                  <a:lnTo>
                    <a:pt x="711" y="130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193535" y="284984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193535" y="285020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4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000995" y="2808721"/>
              <a:ext cx="396240" cy="137160"/>
            </a:xfrm>
            <a:custGeom>
              <a:avLst/>
              <a:gdLst/>
              <a:ahLst/>
              <a:cxnLst/>
              <a:rect l="l" t="t" r="r" b="b"/>
              <a:pathLst>
                <a:path w="396239" h="137160">
                  <a:moveTo>
                    <a:pt x="65595" y="136867"/>
                  </a:moveTo>
                  <a:lnTo>
                    <a:pt x="0" y="136512"/>
                  </a:lnTo>
                  <a:lnTo>
                    <a:pt x="0" y="0"/>
                  </a:lnTo>
                  <a:lnTo>
                    <a:pt x="395719" y="0"/>
                  </a:lnTo>
                  <a:lnTo>
                    <a:pt x="395719" y="136512"/>
                  </a:lnTo>
                  <a:lnTo>
                    <a:pt x="330123" y="136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0242" y="2864232"/>
              <a:ext cx="237223" cy="132268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5066587" y="2945235"/>
              <a:ext cx="264795" cy="66675"/>
            </a:xfrm>
            <a:custGeom>
              <a:avLst/>
              <a:gdLst/>
              <a:ahLst/>
              <a:cxnLst/>
              <a:rect l="l" t="t" r="r" b="b"/>
              <a:pathLst>
                <a:path w="264795" h="66675">
                  <a:moveTo>
                    <a:pt x="264528" y="0"/>
                  </a:moveTo>
                  <a:lnTo>
                    <a:pt x="263105" y="4965"/>
                  </a:lnTo>
                  <a:lnTo>
                    <a:pt x="240485" y="35820"/>
                  </a:lnTo>
                  <a:lnTo>
                    <a:pt x="203065" y="56386"/>
                  </a:lnTo>
                  <a:lnTo>
                    <a:pt x="156783" y="66666"/>
                  </a:lnTo>
                  <a:lnTo>
                    <a:pt x="107577" y="66662"/>
                  </a:lnTo>
                  <a:lnTo>
                    <a:pt x="61383" y="56376"/>
                  </a:lnTo>
                  <a:lnTo>
                    <a:pt x="24137" y="35810"/>
                  </a:lnTo>
                  <a:lnTo>
                    <a:pt x="1778" y="4965"/>
                  </a:lnTo>
                  <a:lnTo>
                    <a:pt x="0" y="3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5189989" y="2847722"/>
              <a:ext cx="17780" cy="0"/>
            </a:xfrm>
            <a:custGeom>
              <a:avLst/>
              <a:gdLst/>
              <a:ahLst/>
              <a:cxnLst/>
              <a:rect l="l" t="t" r="r" b="b"/>
              <a:pathLst>
                <a:path w="17779">
                  <a:moveTo>
                    <a:pt x="0" y="0"/>
                  </a:moveTo>
                  <a:lnTo>
                    <a:pt x="355" y="0"/>
                  </a:lnTo>
                  <a:lnTo>
                    <a:pt x="17373" y="0"/>
                  </a:lnTo>
                  <a:lnTo>
                    <a:pt x="177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198854" y="281119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763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198854" y="290516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0"/>
                  </a:moveTo>
                  <a:lnTo>
                    <a:pt x="0" y="62763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198854" y="2999489"/>
              <a:ext cx="0" cy="55880"/>
            </a:xfrm>
            <a:custGeom>
              <a:avLst/>
              <a:gdLst/>
              <a:ahLst/>
              <a:cxnLst/>
              <a:rect l="l" t="t" r="r" b="b"/>
              <a:pathLst>
                <a:path h="55880">
                  <a:moveTo>
                    <a:pt x="0" y="0"/>
                  </a:moveTo>
                  <a:lnTo>
                    <a:pt x="0" y="55676"/>
                  </a:lnTo>
                </a:path>
              </a:pathLst>
            </a:custGeom>
            <a:ln w="3175">
              <a:solidFill>
                <a:srgbClr val="CB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416660" y="3563675"/>
              <a:ext cx="299085" cy="918210"/>
            </a:xfrm>
            <a:custGeom>
              <a:avLst/>
              <a:gdLst/>
              <a:ahLst/>
              <a:cxnLst/>
              <a:rect l="l" t="t" r="r" b="b"/>
              <a:pathLst>
                <a:path w="299085" h="918210">
                  <a:moveTo>
                    <a:pt x="0" y="521957"/>
                  </a:moveTo>
                  <a:lnTo>
                    <a:pt x="0" y="917689"/>
                  </a:lnTo>
                  <a:lnTo>
                    <a:pt x="298919" y="917689"/>
                  </a:lnTo>
                  <a:lnTo>
                    <a:pt x="298919" y="0"/>
                  </a:lnTo>
                  <a:lnTo>
                    <a:pt x="0" y="0"/>
                  </a:lnTo>
                  <a:lnTo>
                    <a:pt x="0" y="521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458501" y="4877084"/>
              <a:ext cx="230504" cy="554990"/>
            </a:xfrm>
            <a:custGeom>
              <a:avLst/>
              <a:gdLst/>
              <a:ahLst/>
              <a:cxnLst/>
              <a:rect l="l" t="t" r="r" b="b"/>
              <a:pathLst>
                <a:path w="230504" h="554989">
                  <a:moveTo>
                    <a:pt x="0" y="554583"/>
                  </a:moveTo>
                  <a:lnTo>
                    <a:pt x="230136" y="554583"/>
                  </a:lnTo>
                  <a:lnTo>
                    <a:pt x="230136" y="0"/>
                  </a:lnTo>
                  <a:lnTo>
                    <a:pt x="0" y="0"/>
                  </a:lnTo>
                  <a:lnTo>
                    <a:pt x="0" y="5545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659867" y="3809756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865"/>
                  </a:moveTo>
                  <a:lnTo>
                    <a:pt x="0" y="197865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28115" y="4007439"/>
              <a:ext cx="170209" cy="206065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96210" y="4007439"/>
              <a:ext cx="170566" cy="206060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6007060" y="3809756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865"/>
                  </a:moveTo>
                  <a:lnTo>
                    <a:pt x="0" y="197865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75309" y="4007442"/>
              <a:ext cx="170207" cy="206059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43408" y="4007442"/>
              <a:ext cx="170563" cy="206061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6659867" y="3611896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66"/>
                  </a:lnTo>
                  <a:lnTo>
                    <a:pt x="474802" y="197866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8110" y="3405660"/>
              <a:ext cx="170207" cy="206412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96204" y="3405660"/>
              <a:ext cx="170567" cy="206412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6007060" y="3611896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66"/>
                  </a:lnTo>
                  <a:lnTo>
                    <a:pt x="474802" y="197866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75304" y="3405660"/>
              <a:ext cx="170207" cy="206412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43399" y="3405660"/>
              <a:ext cx="170566" cy="206412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6659867" y="488700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866"/>
                  </a:moveTo>
                  <a:lnTo>
                    <a:pt x="0" y="197866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28115" y="5084695"/>
              <a:ext cx="170209" cy="206066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96210" y="5084695"/>
              <a:ext cx="170566" cy="206066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6007060" y="488700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866"/>
                  </a:moveTo>
                  <a:lnTo>
                    <a:pt x="0" y="197866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86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5309" y="5084695"/>
              <a:ext cx="170207" cy="206066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3404" y="5084695"/>
              <a:ext cx="170567" cy="206061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6659867" y="468914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53"/>
                  </a:lnTo>
                  <a:lnTo>
                    <a:pt x="474802" y="197853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28110" y="4482906"/>
              <a:ext cx="170207" cy="206424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96204" y="4482906"/>
              <a:ext cx="170567" cy="206424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6007060" y="468914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53"/>
                  </a:lnTo>
                  <a:lnTo>
                    <a:pt x="474802" y="197853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75304" y="4482906"/>
              <a:ext cx="170207" cy="206424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43399" y="4482906"/>
              <a:ext cx="170563" cy="206424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8302710" y="4645021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0"/>
                  </a:moveTo>
                  <a:lnTo>
                    <a:pt x="178003" y="0"/>
                  </a:lnTo>
                  <a:lnTo>
                    <a:pt x="178003" y="464820"/>
                  </a:lnTo>
                  <a:lnTo>
                    <a:pt x="0" y="464820"/>
                  </a:lnTo>
                  <a:lnTo>
                    <a:pt x="0" y="0"/>
                  </a:lnTo>
                  <a:close/>
                </a:path>
                <a:path w="178434" h="464820">
                  <a:moveTo>
                    <a:pt x="0" y="0"/>
                  </a:moveTo>
                  <a:lnTo>
                    <a:pt x="178003" y="46482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302711" y="4645023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464819"/>
                  </a:moveTo>
                  <a:lnTo>
                    <a:pt x="178003" y="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302710" y="4181810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0"/>
                  </a:moveTo>
                  <a:lnTo>
                    <a:pt x="178003" y="0"/>
                  </a:lnTo>
                  <a:lnTo>
                    <a:pt x="178003" y="464820"/>
                  </a:lnTo>
                  <a:lnTo>
                    <a:pt x="0" y="464820"/>
                  </a:lnTo>
                  <a:lnTo>
                    <a:pt x="0" y="0"/>
                  </a:lnTo>
                  <a:close/>
                </a:path>
                <a:path w="178434" h="464820">
                  <a:moveTo>
                    <a:pt x="0" y="0"/>
                  </a:moveTo>
                  <a:lnTo>
                    <a:pt x="178003" y="46482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302711" y="4181812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464820"/>
                  </a:moveTo>
                  <a:lnTo>
                    <a:pt x="178003" y="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302710" y="3718599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0"/>
                  </a:moveTo>
                  <a:lnTo>
                    <a:pt x="178003" y="0"/>
                  </a:lnTo>
                  <a:lnTo>
                    <a:pt x="178003" y="464820"/>
                  </a:lnTo>
                  <a:lnTo>
                    <a:pt x="0" y="464820"/>
                  </a:lnTo>
                  <a:lnTo>
                    <a:pt x="0" y="0"/>
                  </a:lnTo>
                  <a:close/>
                </a:path>
                <a:path w="178434" h="464820">
                  <a:moveTo>
                    <a:pt x="0" y="0"/>
                  </a:moveTo>
                  <a:lnTo>
                    <a:pt x="178003" y="46482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302711" y="3718601"/>
              <a:ext cx="178435" cy="464820"/>
            </a:xfrm>
            <a:custGeom>
              <a:avLst/>
              <a:gdLst/>
              <a:ahLst/>
              <a:cxnLst/>
              <a:rect l="l" t="t" r="r" b="b"/>
              <a:pathLst>
                <a:path w="178434" h="464820">
                  <a:moveTo>
                    <a:pt x="0" y="464820"/>
                  </a:moveTo>
                  <a:lnTo>
                    <a:pt x="178003" y="0"/>
                  </a:lnTo>
                </a:path>
              </a:pathLst>
            </a:custGeom>
            <a:ln w="42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473657" y="3721465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0"/>
                  </a:moveTo>
                  <a:lnTo>
                    <a:pt x="0" y="0"/>
                  </a:lnTo>
                  <a:lnTo>
                    <a:pt x="0" y="197866"/>
                  </a:lnTo>
                  <a:lnTo>
                    <a:pt x="474802" y="197866"/>
                  </a:lnTo>
                  <a:lnTo>
                    <a:pt x="4748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41545" y="3515231"/>
              <a:ext cx="170566" cy="206411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09997" y="3515231"/>
              <a:ext cx="170207" cy="206411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7473657" y="4868927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20">
                  <a:moveTo>
                    <a:pt x="474802" y="197510"/>
                  </a:moveTo>
                  <a:lnTo>
                    <a:pt x="0" y="197510"/>
                  </a:lnTo>
                  <a:lnTo>
                    <a:pt x="0" y="0"/>
                  </a:lnTo>
                  <a:lnTo>
                    <a:pt x="474802" y="0"/>
                  </a:lnTo>
                  <a:lnTo>
                    <a:pt x="474802" y="1975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41550" y="5066258"/>
              <a:ext cx="170566" cy="206421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10002" y="5066258"/>
              <a:ext cx="170207" cy="206417"/>
            </a:xfrm>
            <a:prstGeom prst="rect">
              <a:avLst/>
            </a:prstGeom>
          </p:spPr>
        </p:pic>
      </p:grpSp>
      <p:sp>
        <p:nvSpPr>
          <p:cNvPr id="290" name="object 290"/>
          <p:cNvSpPr txBox="1"/>
          <p:nvPr/>
        </p:nvSpPr>
        <p:spPr>
          <a:xfrm>
            <a:off x="2574333" y="4314825"/>
            <a:ext cx="58610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80" dirty="0">
                <a:latin typeface="Calibri"/>
                <a:cs typeface="Calibri"/>
              </a:rPr>
              <a:t>Си</a:t>
            </a:r>
            <a:r>
              <a:rPr sz="900" b="1" spc="130" dirty="0">
                <a:latin typeface="Calibri"/>
                <a:cs typeface="Calibri"/>
              </a:rPr>
              <a:t>с</a:t>
            </a:r>
            <a:r>
              <a:rPr sz="900" b="1" spc="100" dirty="0">
                <a:latin typeface="Calibri"/>
                <a:cs typeface="Calibri"/>
              </a:rPr>
              <a:t>т</a:t>
            </a:r>
            <a:r>
              <a:rPr sz="900" b="1" spc="120" dirty="0">
                <a:latin typeface="Calibri"/>
                <a:cs typeface="Calibri"/>
              </a:rPr>
              <a:t>емы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2574333" y="4456008"/>
            <a:ext cx="984250" cy="873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30" dirty="0">
                <a:latin typeface="Calibri"/>
                <a:cs typeface="Calibri"/>
              </a:rPr>
              <a:t>хранения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2899"/>
              </a:lnSpc>
            </a:pPr>
            <a:r>
              <a:rPr sz="900" b="1" spc="120" dirty="0">
                <a:latin typeface="Calibri"/>
                <a:cs typeface="Calibri"/>
              </a:rPr>
              <a:t>для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110" dirty="0">
                <a:latin typeface="Calibri"/>
                <a:cs typeface="Calibri"/>
              </a:rPr>
              <a:t>реактивов,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125" dirty="0">
                <a:latin typeface="Calibri"/>
                <a:cs typeface="Calibri"/>
              </a:rPr>
              <a:t>лабораторной </a:t>
            </a:r>
            <a:r>
              <a:rPr sz="900" b="1" spc="130" dirty="0">
                <a:latin typeface="Calibri"/>
                <a:cs typeface="Calibri"/>
              </a:rPr>
              <a:t> </a:t>
            </a:r>
            <a:r>
              <a:rPr sz="900" b="1" spc="100" dirty="0">
                <a:latin typeface="Calibri"/>
                <a:cs typeface="Calibri"/>
              </a:rPr>
              <a:t>посуды, </a:t>
            </a:r>
            <a:r>
              <a:rPr sz="900" b="1" spc="105" dirty="0">
                <a:latin typeface="Calibri"/>
                <a:cs typeface="Calibri"/>
              </a:rPr>
              <a:t> </a:t>
            </a:r>
            <a:r>
              <a:rPr sz="900" b="1" spc="140" dirty="0">
                <a:latin typeface="Calibri"/>
                <a:cs typeface="Calibri"/>
              </a:rPr>
              <a:t>м</a:t>
            </a:r>
            <a:r>
              <a:rPr sz="900" b="1" spc="80" dirty="0">
                <a:latin typeface="Calibri"/>
                <a:cs typeface="Calibri"/>
              </a:rPr>
              <a:t>е</a:t>
            </a:r>
            <a:r>
              <a:rPr sz="900" b="1" spc="100" dirty="0">
                <a:latin typeface="Calibri"/>
                <a:cs typeface="Calibri"/>
              </a:rPr>
              <a:t>то</a:t>
            </a:r>
            <a:r>
              <a:rPr sz="900" b="1" spc="135" dirty="0">
                <a:latin typeface="Calibri"/>
                <a:cs typeface="Calibri"/>
              </a:rPr>
              <a:t>дичес</a:t>
            </a:r>
            <a:r>
              <a:rPr sz="900" b="1" spc="110" dirty="0">
                <a:latin typeface="Calibri"/>
                <a:cs typeface="Calibri"/>
              </a:rPr>
              <a:t>к</a:t>
            </a:r>
            <a:r>
              <a:rPr sz="900" b="1" spc="155" dirty="0">
                <a:latin typeface="Calibri"/>
                <a:cs typeface="Calibri"/>
              </a:rPr>
              <a:t>о</a:t>
            </a:r>
            <a:r>
              <a:rPr sz="900" b="1" spc="75" dirty="0">
                <a:latin typeface="Calibri"/>
                <a:cs typeface="Calibri"/>
              </a:rPr>
              <a:t>г</a:t>
            </a:r>
            <a:r>
              <a:rPr sz="900" b="1" spc="70" dirty="0">
                <a:latin typeface="Calibri"/>
                <a:cs typeface="Calibri"/>
              </a:rPr>
              <a:t>о  </a:t>
            </a:r>
            <a:r>
              <a:rPr sz="900" b="1" spc="120" dirty="0">
                <a:latin typeface="Calibri"/>
                <a:cs typeface="Calibri"/>
              </a:rPr>
              <a:t>материала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4764087" y="6309880"/>
            <a:ext cx="1335405" cy="731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35" dirty="0">
                <a:latin typeface="Calibri"/>
                <a:cs typeface="Calibri"/>
              </a:rPr>
              <a:t>Рабочий </a:t>
            </a:r>
            <a:r>
              <a:rPr sz="900" b="1" spc="120" dirty="0">
                <a:latin typeface="Calibri"/>
                <a:cs typeface="Calibri"/>
              </a:rPr>
              <a:t>стол </a:t>
            </a:r>
            <a:r>
              <a:rPr sz="900" b="1" spc="125" dirty="0">
                <a:latin typeface="Calibri"/>
                <a:cs typeface="Calibri"/>
              </a:rPr>
              <a:t> преподавателя </a:t>
            </a:r>
            <a:r>
              <a:rPr sz="900" b="1" spc="130" dirty="0">
                <a:latin typeface="Calibri"/>
                <a:cs typeface="Calibri"/>
              </a:rPr>
              <a:t> </a:t>
            </a:r>
            <a:r>
              <a:rPr sz="900" b="1" spc="100" dirty="0">
                <a:latin typeface="Calibri"/>
                <a:cs typeface="Calibri"/>
              </a:rPr>
              <a:t>(может </a:t>
            </a:r>
            <a:r>
              <a:rPr sz="900" b="1" spc="125" dirty="0">
                <a:latin typeface="Calibri"/>
                <a:cs typeface="Calibri"/>
              </a:rPr>
              <a:t>служить </a:t>
            </a:r>
            <a:r>
              <a:rPr sz="900" b="1" spc="130" dirty="0">
                <a:latin typeface="Calibri"/>
                <a:cs typeface="Calibri"/>
              </a:rPr>
              <a:t> </a:t>
            </a:r>
            <a:r>
              <a:rPr sz="900" b="1" spc="125" dirty="0">
                <a:latin typeface="Calibri"/>
                <a:cs typeface="Calibri"/>
              </a:rPr>
              <a:t>также </a:t>
            </a:r>
            <a:r>
              <a:rPr sz="900" b="1" spc="114" dirty="0">
                <a:latin typeface="Calibri"/>
                <a:cs typeface="Calibri"/>
              </a:rPr>
              <a:t>как </a:t>
            </a:r>
            <a:r>
              <a:rPr sz="900" b="1" spc="120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демон</a:t>
            </a:r>
            <a:r>
              <a:rPr sz="900" b="1" spc="90" dirty="0">
                <a:latin typeface="Calibri"/>
                <a:cs typeface="Calibri"/>
              </a:rPr>
              <a:t>с</a:t>
            </a:r>
            <a:r>
              <a:rPr sz="900" b="1" spc="114" dirty="0">
                <a:latin typeface="Calibri"/>
                <a:cs typeface="Calibri"/>
              </a:rPr>
              <a:t>т</a:t>
            </a:r>
            <a:r>
              <a:rPr sz="900" b="1" spc="150" dirty="0">
                <a:latin typeface="Calibri"/>
                <a:cs typeface="Calibri"/>
              </a:rPr>
              <a:t>р</a:t>
            </a:r>
            <a:r>
              <a:rPr sz="900" b="1" spc="125" dirty="0">
                <a:latin typeface="Calibri"/>
                <a:cs typeface="Calibri"/>
              </a:rPr>
              <a:t>ационный)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3289074" y="6287761"/>
            <a:ext cx="936625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25" dirty="0">
                <a:latin typeface="Calibri"/>
                <a:cs typeface="Calibri"/>
              </a:rPr>
              <a:t>Столы </a:t>
            </a:r>
            <a:r>
              <a:rPr sz="900" b="1" spc="120" dirty="0">
                <a:latin typeface="Calibri"/>
                <a:cs typeface="Calibri"/>
              </a:rPr>
              <a:t>для </a:t>
            </a:r>
            <a:r>
              <a:rPr sz="900" b="1" spc="12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обо</a:t>
            </a:r>
            <a:r>
              <a:rPr sz="900" b="1" spc="114" dirty="0">
                <a:latin typeface="Calibri"/>
                <a:cs typeface="Calibri"/>
              </a:rPr>
              <a:t>р</a:t>
            </a:r>
            <a:r>
              <a:rPr sz="900" b="1" spc="85" dirty="0">
                <a:latin typeface="Calibri"/>
                <a:cs typeface="Calibri"/>
              </a:rPr>
              <a:t>у</a:t>
            </a:r>
            <a:r>
              <a:rPr sz="900" b="1" spc="125" dirty="0">
                <a:latin typeface="Calibri"/>
                <a:cs typeface="Calibri"/>
              </a:rPr>
              <a:t>дования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7357154" y="6414473"/>
            <a:ext cx="964565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35" dirty="0">
                <a:latin typeface="Calibri"/>
                <a:cs typeface="Calibri"/>
              </a:rPr>
              <a:t>Рабочие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125" dirty="0">
                <a:latin typeface="Calibri"/>
                <a:cs typeface="Calibri"/>
              </a:rPr>
              <a:t>места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125" dirty="0">
                <a:latin typeface="Calibri"/>
                <a:cs typeface="Calibri"/>
              </a:rPr>
              <a:t>учеников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4850506" y="2269237"/>
            <a:ext cx="1361440" cy="448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25" dirty="0">
                <a:latin typeface="Calibri"/>
                <a:cs typeface="Calibri"/>
              </a:rPr>
              <a:t>Лабораторная</a:t>
            </a:r>
            <a:r>
              <a:rPr sz="900" b="1" spc="10" dirty="0">
                <a:latin typeface="Calibri"/>
                <a:cs typeface="Calibri"/>
              </a:rPr>
              <a:t> </a:t>
            </a:r>
            <a:r>
              <a:rPr sz="900" b="1" spc="114" dirty="0">
                <a:latin typeface="Calibri"/>
                <a:cs typeface="Calibri"/>
              </a:rPr>
              <a:t>мойка </a:t>
            </a:r>
            <a:r>
              <a:rPr sz="900" b="1" spc="-18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со</a:t>
            </a:r>
            <a:r>
              <a:rPr sz="900" b="1" spc="45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стеллажом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00" b="1" spc="120" dirty="0">
                <a:latin typeface="Calibri"/>
                <a:cs typeface="Calibri"/>
              </a:rPr>
              <a:t>для</a:t>
            </a:r>
            <a:r>
              <a:rPr sz="900" b="1" spc="30" dirty="0">
                <a:latin typeface="Calibri"/>
                <a:cs typeface="Calibri"/>
              </a:rPr>
              <a:t> </a:t>
            </a:r>
            <a:r>
              <a:rPr sz="900" b="1" spc="145" dirty="0">
                <a:latin typeface="Calibri"/>
                <a:cs typeface="Calibri"/>
              </a:rPr>
              <a:t>сушки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посуды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8982057" y="4010025"/>
            <a:ext cx="1026794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40" dirty="0">
                <a:latin typeface="Calibri"/>
                <a:cs typeface="Calibri"/>
              </a:rPr>
              <a:t>Шкафы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145" dirty="0">
                <a:latin typeface="Calibri"/>
                <a:cs typeface="Calibri"/>
              </a:rPr>
              <a:t>и</a:t>
            </a:r>
            <a:r>
              <a:rPr sz="900" b="1" spc="20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полки </a:t>
            </a:r>
            <a:r>
              <a:rPr sz="900" b="1" spc="-190" dirty="0">
                <a:latin typeface="Calibri"/>
                <a:cs typeface="Calibri"/>
              </a:rPr>
              <a:t> </a:t>
            </a:r>
            <a:r>
              <a:rPr sz="900" b="1" spc="120" dirty="0">
                <a:latin typeface="Calibri"/>
                <a:cs typeface="Calibri"/>
              </a:rPr>
              <a:t>для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130" dirty="0">
                <a:latin typeface="Calibri"/>
                <a:cs typeface="Calibri"/>
              </a:rPr>
              <a:t>хранения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6235688" y="6384119"/>
            <a:ext cx="686435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65" dirty="0">
                <a:latin typeface="Calibri"/>
                <a:cs typeface="Calibri"/>
              </a:rPr>
              <a:t>Вы</a:t>
            </a:r>
            <a:r>
              <a:rPr sz="900" b="1" spc="90" dirty="0">
                <a:latin typeface="Calibri"/>
                <a:cs typeface="Calibri"/>
              </a:rPr>
              <a:t>т</a:t>
            </a:r>
            <a:r>
              <a:rPr sz="900" b="1" spc="110" dirty="0">
                <a:latin typeface="Calibri"/>
                <a:cs typeface="Calibri"/>
              </a:rPr>
              <a:t>яжной  </a:t>
            </a:r>
            <a:r>
              <a:rPr sz="900" b="1" spc="145" dirty="0">
                <a:latin typeface="Calibri"/>
                <a:cs typeface="Calibri"/>
              </a:rPr>
              <a:t>шкаф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298"/>
          <p:cNvGrpSpPr/>
          <p:nvPr/>
        </p:nvGrpSpPr>
        <p:grpSpPr>
          <a:xfrm>
            <a:off x="8387550" y="4162425"/>
            <a:ext cx="546250" cy="44450"/>
            <a:chOff x="8387550" y="3854068"/>
            <a:chExt cx="546250" cy="44450"/>
          </a:xfrm>
        </p:grpSpPr>
        <p:sp>
          <p:nvSpPr>
            <p:cNvPr id="299" name="object 299"/>
            <p:cNvSpPr/>
            <p:nvPr/>
          </p:nvSpPr>
          <p:spPr>
            <a:xfrm>
              <a:off x="8408655" y="3876288"/>
              <a:ext cx="525145" cy="0"/>
            </a:xfrm>
            <a:custGeom>
              <a:avLst/>
              <a:gdLst/>
              <a:ahLst/>
              <a:cxnLst/>
              <a:rect l="l" t="t" r="r" b="b"/>
              <a:pathLst>
                <a:path w="525145">
                  <a:moveTo>
                    <a:pt x="524624" y="0"/>
                  </a:moveTo>
                  <a:lnTo>
                    <a:pt x="0" y="0"/>
                  </a:lnTo>
                </a:path>
              </a:pathLst>
            </a:custGeom>
            <a:ln w="1182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387550" y="385406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6" y="1747"/>
                  </a:lnTo>
                  <a:lnTo>
                    <a:pt x="6511" y="6511"/>
                  </a:lnTo>
                  <a:lnTo>
                    <a:pt x="1747" y="13576"/>
                  </a:lnTo>
                  <a:lnTo>
                    <a:pt x="0" y="22225"/>
                  </a:lnTo>
                  <a:lnTo>
                    <a:pt x="1747" y="30871"/>
                  </a:lnTo>
                  <a:lnTo>
                    <a:pt x="6511" y="37931"/>
                  </a:lnTo>
                  <a:lnTo>
                    <a:pt x="13576" y="42691"/>
                  </a:lnTo>
                  <a:lnTo>
                    <a:pt x="22225" y="44437"/>
                  </a:lnTo>
                  <a:lnTo>
                    <a:pt x="30873" y="42691"/>
                  </a:lnTo>
                  <a:lnTo>
                    <a:pt x="37938" y="37931"/>
                  </a:lnTo>
                  <a:lnTo>
                    <a:pt x="42702" y="30871"/>
                  </a:lnTo>
                  <a:lnTo>
                    <a:pt x="44450" y="22225"/>
                  </a:lnTo>
                  <a:lnTo>
                    <a:pt x="42702" y="13576"/>
                  </a:lnTo>
                  <a:lnTo>
                    <a:pt x="37938" y="6511"/>
                  </a:lnTo>
                  <a:lnTo>
                    <a:pt x="30873" y="1747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6457801" y="2176093"/>
            <a:ext cx="1251099" cy="5828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sz="900" b="1" spc="130" dirty="0">
                <a:latin typeface="Calibri"/>
                <a:cs typeface="Calibri"/>
              </a:rPr>
              <a:t>Лабораторные </a:t>
            </a:r>
            <a:r>
              <a:rPr sz="900" b="1" spc="120" dirty="0" err="1">
                <a:latin typeface="Calibri"/>
                <a:cs typeface="Calibri"/>
              </a:rPr>
              <a:t>столы</a:t>
            </a:r>
            <a:r>
              <a:rPr sz="900" b="1" spc="120" dirty="0">
                <a:latin typeface="Calibri"/>
                <a:cs typeface="Calibri"/>
              </a:rPr>
              <a:t> </a:t>
            </a:r>
            <a:r>
              <a:rPr sz="900" b="1" spc="120" dirty="0" err="1" smtClean="0">
                <a:latin typeface="Calibri"/>
                <a:cs typeface="Calibri"/>
              </a:rPr>
              <a:t>для</a:t>
            </a:r>
            <a:r>
              <a:rPr sz="900" b="1" spc="35" dirty="0" smtClean="0">
                <a:latin typeface="Calibri"/>
                <a:cs typeface="Calibri"/>
              </a:rPr>
              <a:t> </a:t>
            </a:r>
            <a:r>
              <a:rPr sz="900" b="1" spc="130" dirty="0" err="1">
                <a:latin typeface="Calibri"/>
                <a:cs typeface="Calibri"/>
              </a:rPr>
              <a:t>практических</a:t>
            </a:r>
            <a:r>
              <a:rPr sz="900" b="1" spc="35" dirty="0">
                <a:latin typeface="Calibri"/>
                <a:cs typeface="Calibri"/>
              </a:rPr>
              <a:t> </a:t>
            </a:r>
            <a:r>
              <a:rPr sz="900" b="1" spc="90" dirty="0" err="1" smtClean="0">
                <a:latin typeface="Calibri"/>
                <a:cs typeface="Calibri"/>
              </a:rPr>
              <a:t>работ</a:t>
            </a:r>
            <a:r>
              <a:rPr sz="900" b="1" spc="90" dirty="0" smtClean="0">
                <a:latin typeface="Calibri"/>
                <a:cs typeface="Calibri"/>
              </a:rPr>
              <a:t> </a:t>
            </a:r>
            <a:r>
              <a:rPr sz="900" b="1" spc="-185" dirty="0" smtClean="0">
                <a:latin typeface="Calibri"/>
                <a:cs typeface="Calibri"/>
              </a:rPr>
              <a:t>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8896939" y="2103369"/>
            <a:ext cx="5454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25" dirty="0">
                <a:latin typeface="Calibri"/>
                <a:cs typeface="Calibri"/>
              </a:rPr>
              <a:t>Ноутбук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8736461" y="2388324"/>
            <a:ext cx="746760" cy="1545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25" dirty="0">
                <a:latin typeface="Calibri"/>
                <a:cs typeface="Calibri"/>
              </a:rPr>
              <a:t>Микроскоп</a:t>
            </a:r>
          </a:p>
        </p:txBody>
      </p:sp>
      <p:grpSp>
        <p:nvGrpSpPr>
          <p:cNvPr id="298" name="object 304"/>
          <p:cNvGrpSpPr/>
          <p:nvPr/>
        </p:nvGrpSpPr>
        <p:grpSpPr>
          <a:xfrm>
            <a:off x="5211847" y="2204977"/>
            <a:ext cx="3595163" cy="4171676"/>
            <a:chOff x="5211847" y="1896620"/>
            <a:chExt cx="3595163" cy="4171676"/>
          </a:xfrm>
        </p:grpSpPr>
        <p:sp>
          <p:nvSpPr>
            <p:cNvPr id="305" name="object 305"/>
            <p:cNvSpPr/>
            <p:nvPr/>
          </p:nvSpPr>
          <p:spPr>
            <a:xfrm>
              <a:off x="7140638" y="280457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19">
                  <a:moveTo>
                    <a:pt x="0" y="197865"/>
                  </a:moveTo>
                  <a:lnTo>
                    <a:pt x="474446" y="197865"/>
                  </a:lnTo>
                  <a:lnTo>
                    <a:pt x="474446" y="0"/>
                  </a:lnTo>
                  <a:lnTo>
                    <a:pt x="0" y="0"/>
                  </a:lnTo>
                  <a:lnTo>
                    <a:pt x="0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615090" y="280457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19">
                  <a:moveTo>
                    <a:pt x="0" y="197865"/>
                  </a:moveTo>
                  <a:lnTo>
                    <a:pt x="474802" y="197865"/>
                  </a:lnTo>
                  <a:lnTo>
                    <a:pt x="474802" y="0"/>
                  </a:lnTo>
                  <a:lnTo>
                    <a:pt x="0" y="0"/>
                  </a:lnTo>
                  <a:lnTo>
                    <a:pt x="0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191044" y="280457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19">
                  <a:moveTo>
                    <a:pt x="0" y="197865"/>
                  </a:moveTo>
                  <a:lnTo>
                    <a:pt x="474802" y="197865"/>
                  </a:lnTo>
                  <a:lnTo>
                    <a:pt x="474802" y="0"/>
                  </a:lnTo>
                  <a:lnTo>
                    <a:pt x="0" y="0"/>
                  </a:lnTo>
                  <a:lnTo>
                    <a:pt x="0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665844" y="2804579"/>
              <a:ext cx="474980" cy="198120"/>
            </a:xfrm>
            <a:custGeom>
              <a:avLst/>
              <a:gdLst/>
              <a:ahLst/>
              <a:cxnLst/>
              <a:rect l="l" t="t" r="r" b="b"/>
              <a:pathLst>
                <a:path w="474979" h="198119">
                  <a:moveTo>
                    <a:pt x="0" y="197865"/>
                  </a:moveTo>
                  <a:lnTo>
                    <a:pt x="474802" y="197865"/>
                  </a:lnTo>
                  <a:lnTo>
                    <a:pt x="474802" y="0"/>
                  </a:lnTo>
                  <a:lnTo>
                    <a:pt x="0" y="0"/>
                  </a:lnTo>
                  <a:lnTo>
                    <a:pt x="0" y="1978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943258" y="2856342"/>
              <a:ext cx="107429" cy="107416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7687880" y="2863423"/>
              <a:ext cx="166370" cy="80010"/>
            </a:xfrm>
            <a:custGeom>
              <a:avLst/>
              <a:gdLst/>
              <a:ahLst/>
              <a:cxnLst/>
              <a:rect l="l" t="t" r="r" b="b"/>
              <a:pathLst>
                <a:path w="166370" h="80010">
                  <a:moveTo>
                    <a:pt x="165773" y="79438"/>
                  </a:moveTo>
                  <a:lnTo>
                    <a:pt x="0" y="79438"/>
                  </a:lnTo>
                  <a:lnTo>
                    <a:pt x="0" y="0"/>
                  </a:lnTo>
                  <a:lnTo>
                    <a:pt x="165773" y="0"/>
                  </a:lnTo>
                  <a:lnTo>
                    <a:pt x="165773" y="794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875758" y="2393295"/>
              <a:ext cx="0" cy="499109"/>
            </a:xfrm>
            <a:custGeom>
              <a:avLst/>
              <a:gdLst/>
              <a:ahLst/>
              <a:cxnLst/>
              <a:rect l="l" t="t" r="r" b="b"/>
              <a:pathLst>
                <a:path h="499110">
                  <a:moveTo>
                    <a:pt x="0" y="0"/>
                  </a:moveTo>
                  <a:lnTo>
                    <a:pt x="0" y="498525"/>
                  </a:lnTo>
                </a:path>
              </a:pathLst>
            </a:custGeom>
            <a:ln w="1153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854086" y="2869078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1666" y="0"/>
                  </a:moveTo>
                  <a:lnTo>
                    <a:pt x="13233" y="1702"/>
                  </a:lnTo>
                  <a:lnTo>
                    <a:pt x="6346" y="6346"/>
                  </a:lnTo>
                  <a:lnTo>
                    <a:pt x="1702" y="13233"/>
                  </a:lnTo>
                  <a:lnTo>
                    <a:pt x="0" y="21666"/>
                  </a:lnTo>
                  <a:lnTo>
                    <a:pt x="1702" y="30098"/>
                  </a:lnTo>
                  <a:lnTo>
                    <a:pt x="6346" y="36985"/>
                  </a:lnTo>
                  <a:lnTo>
                    <a:pt x="13233" y="41629"/>
                  </a:lnTo>
                  <a:lnTo>
                    <a:pt x="21666" y="43332"/>
                  </a:lnTo>
                  <a:lnTo>
                    <a:pt x="30100" y="41629"/>
                  </a:lnTo>
                  <a:lnTo>
                    <a:pt x="36991" y="36985"/>
                  </a:lnTo>
                  <a:lnTo>
                    <a:pt x="41640" y="30098"/>
                  </a:lnTo>
                  <a:lnTo>
                    <a:pt x="43345" y="21666"/>
                  </a:lnTo>
                  <a:lnTo>
                    <a:pt x="41640" y="13233"/>
                  </a:lnTo>
                  <a:lnTo>
                    <a:pt x="36991" y="6346"/>
                  </a:lnTo>
                  <a:lnTo>
                    <a:pt x="30100" y="1702"/>
                  </a:lnTo>
                  <a:lnTo>
                    <a:pt x="2166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7769420" y="1896620"/>
              <a:ext cx="1037590" cy="1016000"/>
            </a:xfrm>
            <a:custGeom>
              <a:avLst/>
              <a:gdLst/>
              <a:ahLst/>
              <a:cxnLst/>
              <a:rect l="l" t="t" r="r" b="b"/>
              <a:pathLst>
                <a:path w="1037590" h="1016000">
                  <a:moveTo>
                    <a:pt x="0" y="1015796"/>
                  </a:moveTo>
                  <a:lnTo>
                    <a:pt x="0" y="496684"/>
                  </a:lnTo>
                  <a:lnTo>
                    <a:pt x="1037475" y="0"/>
                  </a:lnTo>
                </a:path>
              </a:pathLst>
            </a:custGeom>
            <a:ln w="1153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753687" y="2877658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0636" y="0"/>
                  </a:moveTo>
                  <a:lnTo>
                    <a:pt x="12290" y="2107"/>
                  </a:lnTo>
                  <a:lnTo>
                    <a:pt x="5423" y="7280"/>
                  </a:lnTo>
                  <a:lnTo>
                    <a:pt x="1216" y="14445"/>
                  </a:lnTo>
                  <a:lnTo>
                    <a:pt x="0" y="22666"/>
                  </a:lnTo>
                  <a:lnTo>
                    <a:pt x="2105" y="31012"/>
                  </a:lnTo>
                  <a:lnTo>
                    <a:pt x="7284" y="37879"/>
                  </a:lnTo>
                  <a:lnTo>
                    <a:pt x="14448" y="42086"/>
                  </a:lnTo>
                  <a:lnTo>
                    <a:pt x="22666" y="43303"/>
                  </a:lnTo>
                  <a:lnTo>
                    <a:pt x="31010" y="41197"/>
                  </a:lnTo>
                  <a:lnTo>
                    <a:pt x="37883" y="36018"/>
                  </a:lnTo>
                  <a:lnTo>
                    <a:pt x="42091" y="28854"/>
                  </a:lnTo>
                  <a:lnTo>
                    <a:pt x="43308" y="20636"/>
                  </a:lnTo>
                  <a:lnTo>
                    <a:pt x="41208" y="12292"/>
                  </a:lnTo>
                  <a:lnTo>
                    <a:pt x="36027" y="5420"/>
                  </a:lnTo>
                  <a:lnTo>
                    <a:pt x="28859" y="1213"/>
                  </a:lnTo>
                  <a:lnTo>
                    <a:pt x="2063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990752" y="2183957"/>
              <a:ext cx="629920" cy="728980"/>
            </a:xfrm>
            <a:custGeom>
              <a:avLst/>
              <a:gdLst/>
              <a:ahLst/>
              <a:cxnLst/>
              <a:rect l="l" t="t" r="r" b="b"/>
              <a:pathLst>
                <a:path w="629920" h="728980">
                  <a:moveTo>
                    <a:pt x="0" y="728459"/>
                  </a:moveTo>
                  <a:lnTo>
                    <a:pt x="0" y="289674"/>
                  </a:lnTo>
                  <a:lnTo>
                    <a:pt x="629589" y="0"/>
                  </a:lnTo>
                </a:path>
              </a:pathLst>
            </a:custGeom>
            <a:ln w="1153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970347" y="2885790"/>
              <a:ext cx="43815" cy="43815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0976" y="0"/>
                  </a:moveTo>
                  <a:lnTo>
                    <a:pt x="12608" y="1973"/>
                  </a:lnTo>
                  <a:lnTo>
                    <a:pt x="5657" y="7053"/>
                  </a:lnTo>
                  <a:lnTo>
                    <a:pt x="1340" y="14154"/>
                  </a:lnTo>
                  <a:lnTo>
                    <a:pt x="0" y="22352"/>
                  </a:lnTo>
                  <a:lnTo>
                    <a:pt x="1978" y="30726"/>
                  </a:lnTo>
                  <a:lnTo>
                    <a:pt x="7046" y="37676"/>
                  </a:lnTo>
                  <a:lnTo>
                    <a:pt x="14143" y="41994"/>
                  </a:lnTo>
                  <a:lnTo>
                    <a:pt x="22343" y="43334"/>
                  </a:lnTo>
                  <a:lnTo>
                    <a:pt x="30718" y="41355"/>
                  </a:lnTo>
                  <a:lnTo>
                    <a:pt x="37669" y="36283"/>
                  </a:lnTo>
                  <a:lnTo>
                    <a:pt x="41986" y="29186"/>
                  </a:lnTo>
                  <a:lnTo>
                    <a:pt x="43327" y="20989"/>
                  </a:lnTo>
                  <a:lnTo>
                    <a:pt x="41348" y="12615"/>
                  </a:lnTo>
                  <a:lnTo>
                    <a:pt x="36274" y="5659"/>
                  </a:lnTo>
                  <a:lnTo>
                    <a:pt x="29174" y="1341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778226" y="4987526"/>
              <a:ext cx="0" cy="1080770"/>
            </a:xfrm>
            <a:custGeom>
              <a:avLst/>
              <a:gdLst/>
              <a:ahLst/>
              <a:cxnLst/>
              <a:rect l="l" t="t" r="r" b="b"/>
              <a:pathLst>
                <a:path h="1080770">
                  <a:moveTo>
                    <a:pt x="0" y="1080185"/>
                  </a:moveTo>
                  <a:lnTo>
                    <a:pt x="0" y="0"/>
                  </a:lnTo>
                </a:path>
              </a:pathLst>
            </a:custGeom>
            <a:ln w="1383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752219" y="496280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09" y="0"/>
                  </a:moveTo>
                  <a:lnTo>
                    <a:pt x="15885" y="2044"/>
                  </a:lnTo>
                  <a:lnTo>
                    <a:pt x="7618" y="7618"/>
                  </a:lnTo>
                  <a:lnTo>
                    <a:pt x="2044" y="15885"/>
                  </a:lnTo>
                  <a:lnTo>
                    <a:pt x="0" y="26009"/>
                  </a:lnTo>
                  <a:lnTo>
                    <a:pt x="2044" y="36133"/>
                  </a:lnTo>
                  <a:lnTo>
                    <a:pt x="7618" y="44400"/>
                  </a:lnTo>
                  <a:lnTo>
                    <a:pt x="15885" y="49975"/>
                  </a:lnTo>
                  <a:lnTo>
                    <a:pt x="26009" y="52019"/>
                  </a:lnTo>
                  <a:lnTo>
                    <a:pt x="36133" y="49975"/>
                  </a:lnTo>
                  <a:lnTo>
                    <a:pt x="44400" y="44400"/>
                  </a:lnTo>
                  <a:lnTo>
                    <a:pt x="49975" y="36133"/>
                  </a:lnTo>
                  <a:lnTo>
                    <a:pt x="52019" y="26009"/>
                  </a:lnTo>
                  <a:lnTo>
                    <a:pt x="49975" y="15885"/>
                  </a:lnTo>
                  <a:lnTo>
                    <a:pt x="44400" y="7618"/>
                  </a:lnTo>
                  <a:lnTo>
                    <a:pt x="36133" y="2044"/>
                  </a:lnTo>
                  <a:lnTo>
                    <a:pt x="2600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5231989" y="2391039"/>
              <a:ext cx="0" cy="509270"/>
            </a:xfrm>
            <a:custGeom>
              <a:avLst/>
              <a:gdLst/>
              <a:ahLst/>
              <a:cxnLst/>
              <a:rect l="l" t="t" r="r" b="b"/>
              <a:pathLst>
                <a:path h="509269">
                  <a:moveTo>
                    <a:pt x="0" y="0"/>
                  </a:moveTo>
                  <a:lnTo>
                    <a:pt x="0" y="508990"/>
                  </a:lnTo>
                </a:path>
              </a:pathLst>
            </a:custGeom>
            <a:ln w="1071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211847" y="2878888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42" y="0"/>
                  </a:moveTo>
                  <a:lnTo>
                    <a:pt x="12301" y="1582"/>
                  </a:lnTo>
                  <a:lnTo>
                    <a:pt x="5899" y="5899"/>
                  </a:lnTo>
                  <a:lnTo>
                    <a:pt x="1582" y="12301"/>
                  </a:lnTo>
                  <a:lnTo>
                    <a:pt x="0" y="20142"/>
                  </a:lnTo>
                  <a:lnTo>
                    <a:pt x="1582" y="27982"/>
                  </a:lnTo>
                  <a:lnTo>
                    <a:pt x="5899" y="34385"/>
                  </a:lnTo>
                  <a:lnTo>
                    <a:pt x="12301" y="38701"/>
                  </a:lnTo>
                  <a:lnTo>
                    <a:pt x="20142" y="40284"/>
                  </a:lnTo>
                  <a:lnTo>
                    <a:pt x="27982" y="38701"/>
                  </a:lnTo>
                  <a:lnTo>
                    <a:pt x="34385" y="34385"/>
                  </a:lnTo>
                  <a:lnTo>
                    <a:pt x="38701" y="27982"/>
                  </a:lnTo>
                  <a:lnTo>
                    <a:pt x="40284" y="20142"/>
                  </a:lnTo>
                  <a:lnTo>
                    <a:pt x="38701" y="12301"/>
                  </a:lnTo>
                  <a:lnTo>
                    <a:pt x="34385" y="5899"/>
                  </a:lnTo>
                  <a:lnTo>
                    <a:pt x="27982" y="1582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7" name="object 327"/>
          <p:cNvSpPr txBox="1"/>
          <p:nvPr/>
        </p:nvSpPr>
        <p:spPr>
          <a:xfrm>
            <a:off x="3691337" y="2347414"/>
            <a:ext cx="107442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80" dirty="0">
                <a:latin typeface="Calibri"/>
                <a:cs typeface="Calibri"/>
              </a:rPr>
              <a:t>ЛАБО</a:t>
            </a:r>
            <a:r>
              <a:rPr sz="900" b="1" spc="110" dirty="0">
                <a:latin typeface="Calibri"/>
                <a:cs typeface="Calibri"/>
              </a:rPr>
              <a:t>Р</a:t>
            </a:r>
            <a:r>
              <a:rPr sz="900" b="1" spc="175" dirty="0">
                <a:latin typeface="Calibri"/>
                <a:cs typeface="Calibri"/>
              </a:rPr>
              <a:t>АН</a:t>
            </a:r>
            <a:r>
              <a:rPr sz="900" b="1" spc="130" dirty="0">
                <a:latin typeface="Calibri"/>
                <a:cs typeface="Calibri"/>
              </a:rPr>
              <a:t>Т</a:t>
            </a:r>
            <a:r>
              <a:rPr sz="900" b="1" spc="170" dirty="0">
                <a:latin typeface="Calibri"/>
                <a:cs typeface="Calibri"/>
              </a:rPr>
              <a:t>С</a:t>
            </a:r>
            <a:r>
              <a:rPr sz="900" b="1" spc="145" dirty="0">
                <a:latin typeface="Calibri"/>
                <a:cs typeface="Calibri"/>
              </a:rPr>
              <a:t>К</a:t>
            </a:r>
            <a:r>
              <a:rPr sz="900" b="1" spc="135" dirty="0">
                <a:latin typeface="Calibri"/>
                <a:cs typeface="Calibri"/>
              </a:rPr>
              <a:t>А</a:t>
            </a:r>
            <a:r>
              <a:rPr sz="900" b="1" spc="160" dirty="0">
                <a:latin typeface="Calibri"/>
                <a:cs typeface="Calibri"/>
              </a:rPr>
              <a:t>Я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304" name="object 328"/>
          <p:cNvGrpSpPr/>
          <p:nvPr/>
        </p:nvGrpSpPr>
        <p:grpSpPr>
          <a:xfrm>
            <a:off x="3227289" y="2503418"/>
            <a:ext cx="2955163" cy="3926501"/>
            <a:chOff x="3227289" y="2195061"/>
            <a:chExt cx="2955163" cy="3926501"/>
          </a:xfrm>
        </p:grpSpPr>
        <p:sp>
          <p:nvSpPr>
            <p:cNvPr id="329" name="object 329"/>
            <p:cNvSpPr/>
            <p:nvPr/>
          </p:nvSpPr>
          <p:spPr>
            <a:xfrm>
              <a:off x="4428337" y="2195061"/>
              <a:ext cx="0" cy="1190625"/>
            </a:xfrm>
            <a:custGeom>
              <a:avLst/>
              <a:gdLst/>
              <a:ahLst/>
              <a:cxnLst/>
              <a:rect l="l" t="t" r="r" b="b"/>
              <a:pathLst>
                <a:path h="1190625">
                  <a:moveTo>
                    <a:pt x="0" y="0"/>
                  </a:moveTo>
                  <a:lnTo>
                    <a:pt x="0" y="1190180"/>
                  </a:lnTo>
                </a:path>
              </a:pathLst>
            </a:custGeom>
            <a:ln w="10718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408196" y="3364087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142" y="0"/>
                  </a:moveTo>
                  <a:lnTo>
                    <a:pt x="12301" y="1582"/>
                  </a:lnTo>
                  <a:lnTo>
                    <a:pt x="5899" y="5899"/>
                  </a:lnTo>
                  <a:lnTo>
                    <a:pt x="1582" y="12301"/>
                  </a:lnTo>
                  <a:lnTo>
                    <a:pt x="0" y="20142"/>
                  </a:lnTo>
                  <a:lnTo>
                    <a:pt x="1582" y="27982"/>
                  </a:lnTo>
                  <a:lnTo>
                    <a:pt x="5899" y="34385"/>
                  </a:lnTo>
                  <a:lnTo>
                    <a:pt x="12301" y="38701"/>
                  </a:lnTo>
                  <a:lnTo>
                    <a:pt x="20142" y="40284"/>
                  </a:lnTo>
                  <a:lnTo>
                    <a:pt x="27982" y="38701"/>
                  </a:lnTo>
                  <a:lnTo>
                    <a:pt x="34385" y="34385"/>
                  </a:lnTo>
                  <a:lnTo>
                    <a:pt x="38701" y="27982"/>
                  </a:lnTo>
                  <a:lnTo>
                    <a:pt x="40284" y="20142"/>
                  </a:lnTo>
                  <a:lnTo>
                    <a:pt x="38701" y="12301"/>
                  </a:lnTo>
                  <a:lnTo>
                    <a:pt x="34385" y="5899"/>
                  </a:lnTo>
                  <a:lnTo>
                    <a:pt x="27982" y="1582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227289" y="4082668"/>
              <a:ext cx="626110" cy="0"/>
            </a:xfrm>
            <a:custGeom>
              <a:avLst/>
              <a:gdLst/>
              <a:ahLst/>
              <a:cxnLst/>
              <a:rect l="l" t="t" r="r" b="b"/>
              <a:pathLst>
                <a:path w="626110">
                  <a:moveTo>
                    <a:pt x="0" y="0"/>
                  </a:moveTo>
                  <a:lnTo>
                    <a:pt x="625487" y="0"/>
                  </a:lnTo>
                </a:path>
              </a:pathLst>
            </a:custGeom>
            <a:ln w="1182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829441" y="405120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25" y="0"/>
                  </a:moveTo>
                  <a:lnTo>
                    <a:pt x="13576" y="1745"/>
                  </a:lnTo>
                  <a:lnTo>
                    <a:pt x="6511" y="6505"/>
                  </a:lnTo>
                  <a:lnTo>
                    <a:pt x="1747" y="13565"/>
                  </a:lnTo>
                  <a:lnTo>
                    <a:pt x="0" y="22212"/>
                  </a:lnTo>
                  <a:lnTo>
                    <a:pt x="1747" y="30860"/>
                  </a:lnTo>
                  <a:lnTo>
                    <a:pt x="6511" y="37925"/>
                  </a:lnTo>
                  <a:lnTo>
                    <a:pt x="13576" y="42689"/>
                  </a:lnTo>
                  <a:lnTo>
                    <a:pt x="22225" y="44437"/>
                  </a:lnTo>
                  <a:lnTo>
                    <a:pt x="30873" y="42689"/>
                  </a:lnTo>
                  <a:lnTo>
                    <a:pt x="37938" y="37925"/>
                  </a:lnTo>
                  <a:lnTo>
                    <a:pt x="42702" y="30860"/>
                  </a:lnTo>
                  <a:lnTo>
                    <a:pt x="44450" y="22212"/>
                  </a:lnTo>
                  <a:lnTo>
                    <a:pt x="42702" y="13565"/>
                  </a:lnTo>
                  <a:lnTo>
                    <a:pt x="37938" y="6505"/>
                  </a:lnTo>
                  <a:lnTo>
                    <a:pt x="30873" y="1745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172019" y="4711171"/>
              <a:ext cx="356870" cy="1262380"/>
            </a:xfrm>
            <a:custGeom>
              <a:avLst/>
              <a:gdLst/>
              <a:ahLst/>
              <a:cxnLst/>
              <a:rect l="l" t="t" r="r" b="b"/>
              <a:pathLst>
                <a:path w="356870" h="1262379">
                  <a:moveTo>
                    <a:pt x="0" y="1261757"/>
                  </a:moveTo>
                  <a:lnTo>
                    <a:pt x="0" y="356615"/>
                  </a:lnTo>
                  <a:lnTo>
                    <a:pt x="356616" y="0"/>
                  </a:lnTo>
                </a:path>
              </a:pathLst>
            </a:custGeom>
            <a:ln w="1182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505634" y="468974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22215" y="0"/>
                  </a:moveTo>
                  <a:lnTo>
                    <a:pt x="13854" y="1626"/>
                  </a:lnTo>
                  <a:lnTo>
                    <a:pt x="6505" y="6505"/>
                  </a:lnTo>
                  <a:lnTo>
                    <a:pt x="1626" y="13847"/>
                  </a:lnTo>
                  <a:lnTo>
                    <a:pt x="0" y="22205"/>
                  </a:lnTo>
                  <a:lnTo>
                    <a:pt x="1626" y="30569"/>
                  </a:lnTo>
                  <a:lnTo>
                    <a:pt x="6505" y="37925"/>
                  </a:lnTo>
                  <a:lnTo>
                    <a:pt x="13854" y="42804"/>
                  </a:lnTo>
                  <a:lnTo>
                    <a:pt x="22215" y="44430"/>
                  </a:lnTo>
                  <a:lnTo>
                    <a:pt x="30576" y="42804"/>
                  </a:lnTo>
                  <a:lnTo>
                    <a:pt x="37925" y="37925"/>
                  </a:lnTo>
                  <a:lnTo>
                    <a:pt x="42804" y="30569"/>
                  </a:lnTo>
                  <a:lnTo>
                    <a:pt x="44430" y="22205"/>
                  </a:lnTo>
                  <a:lnTo>
                    <a:pt x="42804" y="13847"/>
                  </a:lnTo>
                  <a:lnTo>
                    <a:pt x="37925" y="6505"/>
                  </a:lnTo>
                  <a:lnTo>
                    <a:pt x="30576" y="1626"/>
                  </a:lnTo>
                  <a:lnTo>
                    <a:pt x="2221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560787" y="5073812"/>
              <a:ext cx="621665" cy="1047750"/>
            </a:xfrm>
            <a:custGeom>
              <a:avLst/>
              <a:gdLst/>
              <a:ahLst/>
              <a:cxnLst/>
              <a:rect l="l" t="t" r="r" b="b"/>
              <a:pathLst>
                <a:path w="621664" h="1047750">
                  <a:moveTo>
                    <a:pt x="0" y="0"/>
                  </a:moveTo>
                  <a:lnTo>
                    <a:pt x="0" y="552500"/>
                  </a:lnTo>
                  <a:lnTo>
                    <a:pt x="621169" y="1047254"/>
                  </a:lnTo>
                </a:path>
              </a:pathLst>
            </a:custGeom>
            <a:ln w="1383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534779" y="5049107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09" y="0"/>
                  </a:moveTo>
                  <a:lnTo>
                    <a:pt x="15885" y="2044"/>
                  </a:lnTo>
                  <a:lnTo>
                    <a:pt x="7618" y="7618"/>
                  </a:lnTo>
                  <a:lnTo>
                    <a:pt x="2044" y="15885"/>
                  </a:lnTo>
                  <a:lnTo>
                    <a:pt x="0" y="26009"/>
                  </a:lnTo>
                  <a:lnTo>
                    <a:pt x="2044" y="36133"/>
                  </a:lnTo>
                  <a:lnTo>
                    <a:pt x="7618" y="44400"/>
                  </a:lnTo>
                  <a:lnTo>
                    <a:pt x="15885" y="49975"/>
                  </a:lnTo>
                  <a:lnTo>
                    <a:pt x="26009" y="52019"/>
                  </a:lnTo>
                  <a:lnTo>
                    <a:pt x="36133" y="49975"/>
                  </a:lnTo>
                  <a:lnTo>
                    <a:pt x="44400" y="44400"/>
                  </a:lnTo>
                  <a:lnTo>
                    <a:pt x="49975" y="36133"/>
                  </a:lnTo>
                  <a:lnTo>
                    <a:pt x="52019" y="26009"/>
                  </a:lnTo>
                  <a:lnTo>
                    <a:pt x="49975" y="15885"/>
                  </a:lnTo>
                  <a:lnTo>
                    <a:pt x="44400" y="7618"/>
                  </a:lnTo>
                  <a:lnTo>
                    <a:pt x="36133" y="2044"/>
                  </a:lnTo>
                  <a:lnTo>
                    <a:pt x="2600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242324" y="5073812"/>
              <a:ext cx="621665" cy="1047750"/>
            </a:xfrm>
            <a:custGeom>
              <a:avLst/>
              <a:gdLst/>
              <a:ahLst/>
              <a:cxnLst/>
              <a:rect l="l" t="t" r="r" b="b"/>
              <a:pathLst>
                <a:path w="621664" h="1047750">
                  <a:moveTo>
                    <a:pt x="621169" y="0"/>
                  </a:moveTo>
                  <a:lnTo>
                    <a:pt x="621169" y="552500"/>
                  </a:lnTo>
                  <a:lnTo>
                    <a:pt x="0" y="1047254"/>
                  </a:lnTo>
                </a:path>
              </a:pathLst>
            </a:custGeom>
            <a:ln w="13830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9" name="object 339"/>
          <p:cNvSpPr txBox="1"/>
          <p:nvPr/>
        </p:nvSpPr>
        <p:spPr>
          <a:xfrm>
            <a:off x="5346700" y="3552825"/>
            <a:ext cx="4057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b="1" spc="135" dirty="0">
                <a:latin typeface="Calibri"/>
                <a:cs typeface="Calibri"/>
              </a:rPr>
              <a:t>Д</a:t>
            </a:r>
            <a:r>
              <a:rPr sz="900" b="1" spc="114" dirty="0">
                <a:latin typeface="Calibri"/>
                <a:cs typeface="Calibri"/>
              </a:rPr>
              <a:t>о</a:t>
            </a:r>
            <a:r>
              <a:rPr sz="900" b="1" spc="160" dirty="0">
                <a:latin typeface="Calibri"/>
                <a:cs typeface="Calibri"/>
              </a:rPr>
              <a:t>с</a:t>
            </a:r>
            <a:r>
              <a:rPr sz="900" b="1" spc="105" dirty="0">
                <a:latin typeface="Calibri"/>
                <a:cs typeface="Calibri"/>
              </a:rPr>
              <a:t>ка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328" name="object 342"/>
          <p:cNvGrpSpPr/>
          <p:nvPr/>
        </p:nvGrpSpPr>
        <p:grpSpPr>
          <a:xfrm>
            <a:off x="5041747" y="3705226"/>
            <a:ext cx="381153" cy="1066799"/>
            <a:chOff x="5041747" y="3396869"/>
            <a:chExt cx="381153" cy="1358899"/>
          </a:xfrm>
        </p:grpSpPr>
        <p:sp>
          <p:nvSpPr>
            <p:cNvPr id="343" name="object 343"/>
            <p:cNvSpPr/>
            <p:nvPr/>
          </p:nvSpPr>
          <p:spPr>
            <a:xfrm>
              <a:off x="5088486" y="3396869"/>
              <a:ext cx="334414" cy="435586"/>
            </a:xfrm>
            <a:custGeom>
              <a:avLst/>
              <a:gdLst/>
              <a:ahLst/>
              <a:cxnLst/>
              <a:rect l="l" t="t" r="r" b="b"/>
              <a:pathLst>
                <a:path w="243204" h="311785">
                  <a:moveTo>
                    <a:pt x="242874" y="0"/>
                  </a:moveTo>
                  <a:lnTo>
                    <a:pt x="0" y="311531"/>
                  </a:lnTo>
                </a:path>
              </a:pathLst>
            </a:custGeom>
            <a:ln w="11823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067117" y="38092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>
                  <a:moveTo>
                    <a:pt x="19323" y="0"/>
                  </a:moveTo>
                  <a:lnTo>
                    <a:pt x="11222" y="2641"/>
                  </a:lnTo>
                  <a:lnTo>
                    <a:pt x="4527" y="8388"/>
                  </a:lnTo>
                  <a:lnTo>
                    <a:pt x="587" y="16281"/>
                  </a:lnTo>
                  <a:lnTo>
                    <a:pt x="0" y="24779"/>
                  </a:lnTo>
                  <a:lnTo>
                    <a:pt x="2641" y="32878"/>
                  </a:lnTo>
                  <a:lnTo>
                    <a:pt x="8388" y="39579"/>
                  </a:lnTo>
                  <a:lnTo>
                    <a:pt x="16283" y="43514"/>
                  </a:lnTo>
                  <a:lnTo>
                    <a:pt x="24784" y="44100"/>
                  </a:lnTo>
                  <a:lnTo>
                    <a:pt x="32884" y="41458"/>
                  </a:lnTo>
                  <a:lnTo>
                    <a:pt x="39579" y="35706"/>
                  </a:lnTo>
                  <a:lnTo>
                    <a:pt x="43519" y="27817"/>
                  </a:lnTo>
                  <a:lnTo>
                    <a:pt x="44107" y="19321"/>
                  </a:lnTo>
                  <a:lnTo>
                    <a:pt x="41465" y="11222"/>
                  </a:lnTo>
                  <a:lnTo>
                    <a:pt x="35718" y="4527"/>
                  </a:lnTo>
                  <a:lnTo>
                    <a:pt x="27823" y="587"/>
                  </a:lnTo>
                  <a:lnTo>
                    <a:pt x="1932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041747" y="3698493"/>
              <a:ext cx="34925" cy="1057275"/>
            </a:xfrm>
            <a:custGeom>
              <a:avLst/>
              <a:gdLst/>
              <a:ahLst/>
              <a:cxnLst/>
              <a:rect l="l" t="t" r="r" b="b"/>
              <a:pathLst>
                <a:path w="34925" h="1057275">
                  <a:moveTo>
                    <a:pt x="34645" y="0"/>
                  </a:moveTo>
                  <a:lnTo>
                    <a:pt x="0" y="0"/>
                  </a:lnTo>
                  <a:lnTo>
                    <a:pt x="0" y="1056894"/>
                  </a:lnTo>
                  <a:lnTo>
                    <a:pt x="34645" y="1056894"/>
                  </a:lnTo>
                  <a:lnTo>
                    <a:pt x="34645" y="0"/>
                  </a:lnTo>
                  <a:close/>
                </a:path>
              </a:pathLst>
            </a:custGeom>
            <a:solidFill>
              <a:srgbClr val="73EA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 txBox="1"/>
          <p:nvPr/>
        </p:nvSpPr>
        <p:spPr>
          <a:xfrm>
            <a:off x="9756510" y="7008899"/>
            <a:ext cx="266700" cy="21145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z="1200" b="1" spc="90" dirty="0">
                <a:solidFill>
                  <a:srgbClr val="373E47"/>
                </a:solidFill>
                <a:latin typeface="Calibri"/>
                <a:cs typeface="Calibri"/>
              </a:rPr>
              <a:pPr marL="38100">
                <a:lnSpc>
                  <a:spcPct val="100000"/>
                </a:lnSpc>
                <a:spcBef>
                  <a:spcPts val="60"/>
                </a:spcBef>
              </a:pPr>
              <a:t>9</a:t>
            </a:fld>
            <a:endParaRPr sz="1200" dirty="0">
              <a:latin typeface="Calibri"/>
              <a:cs typeface="Calibri"/>
            </a:endParaRPr>
          </a:p>
        </p:txBody>
      </p:sp>
      <p:sp>
        <p:nvSpPr>
          <p:cNvPr id="346" name="Прямоугольник 345"/>
          <p:cNvSpPr/>
          <p:nvPr/>
        </p:nvSpPr>
        <p:spPr>
          <a:xfrm>
            <a:off x="5956300" y="1508490"/>
            <a:ext cx="4114800" cy="520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lang="ru-RU" sz="900" b="1" spc="130" dirty="0" smtClean="0">
                <a:latin typeface="Calibri"/>
                <a:cs typeface="Calibri"/>
              </a:rPr>
              <a:t>Информационная табличка  со знаком национального проекта «Образование» и гербом Министерства просвещения Российской Федерации</a:t>
            </a:r>
            <a:endParaRPr lang="ru-RU" sz="900" b="1" spc="130" dirty="0">
              <a:latin typeface="Calibri"/>
              <a:cs typeface="Calibri"/>
            </a:endParaRPr>
          </a:p>
        </p:txBody>
      </p:sp>
      <p:sp>
        <p:nvSpPr>
          <p:cNvPr id="347" name="object 317"/>
          <p:cNvSpPr/>
          <p:nvPr/>
        </p:nvSpPr>
        <p:spPr>
          <a:xfrm flipH="1">
            <a:off x="6261095" y="1989850"/>
            <a:ext cx="76204" cy="1033132"/>
          </a:xfrm>
          <a:custGeom>
            <a:avLst/>
            <a:gdLst/>
            <a:ahLst/>
            <a:cxnLst/>
            <a:rect l="l" t="t" r="r" b="b"/>
            <a:pathLst>
              <a:path h="499110">
                <a:moveTo>
                  <a:pt x="0" y="0"/>
                </a:moveTo>
                <a:lnTo>
                  <a:pt x="0" y="498525"/>
                </a:lnTo>
              </a:path>
            </a:pathLst>
          </a:custGeom>
          <a:ln w="115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38"/>
          <p:cNvSpPr/>
          <p:nvPr/>
        </p:nvSpPr>
        <p:spPr>
          <a:xfrm>
            <a:off x="6318899" y="2983988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6009" y="0"/>
                </a:moveTo>
                <a:lnTo>
                  <a:pt x="15885" y="2044"/>
                </a:lnTo>
                <a:lnTo>
                  <a:pt x="7618" y="7618"/>
                </a:lnTo>
                <a:lnTo>
                  <a:pt x="2044" y="15885"/>
                </a:lnTo>
                <a:lnTo>
                  <a:pt x="0" y="26009"/>
                </a:lnTo>
                <a:lnTo>
                  <a:pt x="2044" y="36133"/>
                </a:lnTo>
                <a:lnTo>
                  <a:pt x="7618" y="44400"/>
                </a:lnTo>
                <a:lnTo>
                  <a:pt x="15885" y="49975"/>
                </a:lnTo>
                <a:lnTo>
                  <a:pt x="26009" y="52019"/>
                </a:lnTo>
                <a:lnTo>
                  <a:pt x="36133" y="49975"/>
                </a:lnTo>
                <a:lnTo>
                  <a:pt x="44400" y="44400"/>
                </a:lnTo>
                <a:lnTo>
                  <a:pt x="49975" y="36133"/>
                </a:lnTo>
                <a:lnTo>
                  <a:pt x="52019" y="26009"/>
                </a:lnTo>
                <a:lnTo>
                  <a:pt x="49975" y="15885"/>
                </a:lnTo>
                <a:lnTo>
                  <a:pt x="44400" y="7618"/>
                </a:lnTo>
                <a:lnTo>
                  <a:pt x="36133" y="2044"/>
                </a:lnTo>
                <a:lnTo>
                  <a:pt x="2600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5"/>
          <p:cNvSpPr txBox="1"/>
          <p:nvPr/>
        </p:nvSpPr>
        <p:spPr>
          <a:xfrm>
            <a:off x="8860797" y="6372225"/>
            <a:ext cx="1112601" cy="434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lang="ru-RU" sz="900" b="1" spc="140" dirty="0" smtClean="0">
                <a:latin typeface="Calibri"/>
                <a:cs typeface="Calibri"/>
              </a:rPr>
              <a:t>Зона для  практической  работы</a:t>
            </a:r>
            <a:endParaRPr lang="ru-RU" sz="900" b="1" spc="140" dirty="0">
              <a:latin typeface="Calibri"/>
              <a:cs typeface="Calibri"/>
            </a:endParaRPr>
          </a:p>
        </p:txBody>
      </p:sp>
      <p:sp>
        <p:nvSpPr>
          <p:cNvPr id="352" name="object 6"/>
          <p:cNvSpPr/>
          <p:nvPr/>
        </p:nvSpPr>
        <p:spPr>
          <a:xfrm>
            <a:off x="8394700" y="6388991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5998" y="0"/>
                </a:moveTo>
                <a:lnTo>
                  <a:pt x="0" y="0"/>
                </a:lnTo>
                <a:lnTo>
                  <a:pt x="0" y="395884"/>
                </a:lnTo>
                <a:lnTo>
                  <a:pt x="395998" y="395884"/>
                </a:lnTo>
                <a:lnTo>
                  <a:pt x="395998" y="0"/>
                </a:lnTo>
                <a:close/>
              </a:path>
            </a:pathLst>
          </a:custGeom>
          <a:solidFill>
            <a:srgbClr val="D4E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299"/>
          <p:cNvSpPr/>
          <p:nvPr/>
        </p:nvSpPr>
        <p:spPr>
          <a:xfrm>
            <a:off x="8631555" y="5054594"/>
            <a:ext cx="296545" cy="45719"/>
          </a:xfrm>
          <a:custGeom>
            <a:avLst/>
            <a:gdLst/>
            <a:ahLst/>
            <a:cxnLst/>
            <a:rect l="l" t="t" r="r" b="b"/>
            <a:pathLst>
              <a:path w="525145">
                <a:moveTo>
                  <a:pt x="524624" y="0"/>
                </a:moveTo>
                <a:lnTo>
                  <a:pt x="0" y="0"/>
                </a:lnTo>
              </a:path>
            </a:pathLst>
          </a:custGeom>
          <a:ln w="1182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00"/>
          <p:cNvSpPr/>
          <p:nvPr/>
        </p:nvSpPr>
        <p:spPr>
          <a:xfrm>
            <a:off x="8610450" y="503237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225" y="0"/>
                </a:moveTo>
                <a:lnTo>
                  <a:pt x="13576" y="1747"/>
                </a:lnTo>
                <a:lnTo>
                  <a:pt x="6511" y="6511"/>
                </a:lnTo>
                <a:lnTo>
                  <a:pt x="1747" y="13576"/>
                </a:lnTo>
                <a:lnTo>
                  <a:pt x="0" y="22225"/>
                </a:lnTo>
                <a:lnTo>
                  <a:pt x="1747" y="30871"/>
                </a:lnTo>
                <a:lnTo>
                  <a:pt x="6511" y="37931"/>
                </a:lnTo>
                <a:lnTo>
                  <a:pt x="13576" y="42691"/>
                </a:lnTo>
                <a:lnTo>
                  <a:pt x="22225" y="44437"/>
                </a:lnTo>
                <a:lnTo>
                  <a:pt x="30873" y="42691"/>
                </a:lnTo>
                <a:lnTo>
                  <a:pt x="37938" y="37931"/>
                </a:lnTo>
                <a:lnTo>
                  <a:pt x="42702" y="30871"/>
                </a:lnTo>
                <a:lnTo>
                  <a:pt x="44450" y="22225"/>
                </a:lnTo>
                <a:lnTo>
                  <a:pt x="42702" y="13576"/>
                </a:lnTo>
                <a:lnTo>
                  <a:pt x="37938" y="6511"/>
                </a:lnTo>
                <a:lnTo>
                  <a:pt x="30873" y="1747"/>
                </a:lnTo>
                <a:lnTo>
                  <a:pt x="22225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296"/>
          <p:cNvSpPr txBox="1"/>
          <p:nvPr/>
        </p:nvSpPr>
        <p:spPr>
          <a:xfrm>
            <a:off x="9004300" y="4924425"/>
            <a:ext cx="1026794" cy="44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5"/>
              </a:spcBef>
            </a:pPr>
            <a:r>
              <a:rPr lang="ru-RU" sz="900" b="1" spc="140" dirty="0" smtClean="0">
                <a:latin typeface="Calibri"/>
                <a:cs typeface="Calibri"/>
              </a:rPr>
              <a:t>Фирменный знак центра «Точка роста»</a:t>
            </a:r>
            <a:endParaRPr sz="900" b="1" spc="14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834</Words>
  <Application>Microsoft Office PowerPoint</Application>
  <PresentationFormat>Произвольный</PresentationFormat>
  <Paragraphs>198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Помещения центра «Точка Роста» </vt:lpstr>
      <vt:lpstr>Подготовка проекта  зонирования</vt:lpstr>
      <vt:lpstr>Типовая планировка физической  лаборатории</vt:lpstr>
      <vt:lpstr>Типовая планировка химической  и биологической лаборатории</vt:lpstr>
      <vt:lpstr>Типовая планировка технологической  лаборатории</vt:lpstr>
      <vt:lpstr>Примеры организации рекреаций</vt:lpstr>
      <vt:lpstr>Слайд 7</vt:lpstr>
      <vt:lpstr>Проект  зонирования</vt:lpstr>
      <vt:lpstr>Планировка химической   и биологической лаборатории</vt:lpstr>
      <vt:lpstr>Визуализация химической и биологической лаборатории</vt:lpstr>
      <vt:lpstr>Планировка физической  и технологической  лаборатории</vt:lpstr>
      <vt:lpstr>Визуализация физической  и технологической лаборатории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Балакшина</dc:creator>
  <cp:lastModifiedBy>O_Balakshina</cp:lastModifiedBy>
  <cp:revision>173</cp:revision>
  <dcterms:created xsi:type="dcterms:W3CDTF">2022-01-12T16:32:31Z</dcterms:created>
  <dcterms:modified xsi:type="dcterms:W3CDTF">2022-02-02T07:16:56Z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2021-03-12T00:00:00Z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2022-01-12T00:00:00Z</vt:filetime>
  </property>
</Properties>
</file>